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366" r:id="rId5"/>
    <p:sldId id="266" r:id="rId6"/>
    <p:sldId id="267" r:id="rId7"/>
    <p:sldId id="268" r:id="rId8"/>
    <p:sldId id="265" r:id="rId9"/>
    <p:sldId id="269" r:id="rId10"/>
    <p:sldId id="275" r:id="rId11"/>
    <p:sldId id="277" r:id="rId12"/>
    <p:sldId id="270" r:id="rId13"/>
    <p:sldId id="271" r:id="rId14"/>
    <p:sldId id="273" r:id="rId15"/>
    <p:sldId id="278" r:id="rId16"/>
    <p:sldId id="286" r:id="rId17"/>
    <p:sldId id="287" r:id="rId18"/>
    <p:sldId id="288"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March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2022-3-9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51"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11-22-0074r14</a:t>
            </a:r>
          </a:p>
          <a:p>
            <a:pPr marL="1657350" lvl="3" indent="-342900">
              <a:buFont typeface="Arial" panose="020B0604020202020204" pitchFamily="34" charset="0"/>
              <a:buChar char="•"/>
            </a:pPr>
            <a:r>
              <a:rPr lang="en-GB" altLang="en-US" sz="1000" dirty="0"/>
              <a:t>Doc. 11-22-0397r1</a:t>
            </a:r>
          </a:p>
          <a:p>
            <a:pPr marL="800100" lvl="1" indent="-342900">
              <a:buFont typeface="Arial" panose="020B0604020202020204" pitchFamily="34" charset="0"/>
              <a:buChar char="•"/>
            </a:pPr>
            <a:r>
              <a:rPr lang="en-GB" altLang="en-US" sz="1400" dirty="0"/>
              <a:t>Doc. 11-22-0069r0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the telco minutes</a:t>
            </a:r>
          </a:p>
          <a:p>
            <a:pPr lvl="1">
              <a:buFont typeface="Arial" panose="020B0604020202020204" pitchFamily="34" charset="0"/>
              <a:buChar char="•"/>
            </a:pPr>
            <a:r>
              <a:rPr lang="en-GB" altLang="en-US" sz="1400" dirty="0"/>
              <a:t>Motion to create D2.0 including relevant comment resolutions</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 2021 interim meeting, specifically: </a:t>
            </a:r>
          </a:p>
          <a:p>
            <a:r>
              <a:rPr lang="en-GB" altLang="en-US" dirty="0"/>
              <a:t>	doc. 11-22/0189r0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2022 and Mar.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January 2022 and March 2022 meeting, specifically: </a:t>
            </a:r>
          </a:p>
          <a:p>
            <a:pPr>
              <a:buFont typeface="Arial" panose="020B0604020202020204" pitchFamily="34" charset="0"/>
              <a:buChar char="•"/>
            </a:pPr>
            <a:r>
              <a:rPr lang="en-GB" altLang="en-US" sz="1800" dirty="0"/>
              <a:t>Doc. 11-22/0258r0 – 3 Feb.</a:t>
            </a:r>
          </a:p>
          <a:p>
            <a:pPr>
              <a:buFont typeface="Arial" panose="020B0604020202020204" pitchFamily="34" charset="0"/>
              <a:buChar char="•"/>
            </a:pPr>
            <a:r>
              <a:rPr lang="en-GB" altLang="en-US" sz="1800" dirty="0"/>
              <a:t>Doc. 11-22/0289r0 – 7 Feb.</a:t>
            </a:r>
          </a:p>
          <a:p>
            <a:pPr>
              <a:buFont typeface="Arial" panose="020B0604020202020204" pitchFamily="34" charset="0"/>
              <a:buChar char="•"/>
            </a:pPr>
            <a:r>
              <a:rPr lang="en-GB" altLang="en-US" sz="1800" dirty="0"/>
              <a:t>Doc. 11-22/0317r0 – 10 Feb.</a:t>
            </a:r>
          </a:p>
          <a:p>
            <a:pPr>
              <a:buFont typeface="Arial" panose="020B0604020202020204" pitchFamily="34" charset="0"/>
              <a:buChar char="•"/>
            </a:pPr>
            <a:r>
              <a:rPr lang="en-GB" altLang="en-US" sz="1800" dirty="0"/>
              <a:t>Doc. 11-22/0352r0 – 17 Feb.</a:t>
            </a:r>
          </a:p>
          <a:p>
            <a:pPr>
              <a:buFont typeface="Arial" panose="020B0604020202020204" pitchFamily="34" charset="0"/>
              <a:buChar char="•"/>
            </a:pPr>
            <a:r>
              <a:rPr lang="en-GB" altLang="en-US" sz="1800" dirty="0"/>
              <a:t>Doc. 11-22/0408r1 – 3 Mar.</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11-22/0074rX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including the addition of a revised Annex B relevant to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as well as the updated CAD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March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1995</Words>
  <Application>Microsoft Office PowerPoint</Application>
  <PresentationFormat>Widescreen</PresentationFormat>
  <Paragraphs>256</Paragraphs>
  <Slides>19</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Light Communications Task Group (TGbb)  March 2022 Teleconference Agenda</vt:lpstr>
      <vt:lpstr>Abstract</vt:lpstr>
      <vt:lpstr>PowerPoint Presentation</vt:lpstr>
      <vt:lpstr>Registration for the March 802.11 plenary session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Jan. 2022 meeting</vt:lpstr>
      <vt:lpstr>Motion to approve the minutes between the Jan. 2022 and Mar. 2022 meeting</vt:lpstr>
      <vt:lpstr>Motion</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134</cp:revision>
  <cp:lastPrinted>1601-01-01T00:00:00Z</cp:lastPrinted>
  <dcterms:created xsi:type="dcterms:W3CDTF">2019-08-08T09:50:31Z</dcterms:created>
  <dcterms:modified xsi:type="dcterms:W3CDTF">2022-03-09T14:05:41Z</dcterms:modified>
</cp:coreProperties>
</file>