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59" r:id="rId18"/>
    <p:sldId id="843" r:id="rId19"/>
    <p:sldId id="844" r:id="rId20"/>
    <p:sldId id="855" r:id="rId21"/>
    <p:sldId id="860" r:id="rId22"/>
    <p:sldId id="846" r:id="rId23"/>
    <p:sldId id="842"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47" autoAdjust="0"/>
    <p:restoredTop sz="94075" autoAdjust="0"/>
  </p:normalViewPr>
  <p:slideViewPr>
    <p:cSldViewPr>
      <p:cViewPr varScale="1">
        <p:scale>
          <a:sx n="102" d="100"/>
          <a:sy n="102" d="100"/>
        </p:scale>
        <p:origin x="132" y="1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691582299"/>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22/0009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 D0.1 Writing Status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measurement-setup-id-setting-in-</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-case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7   </a:t>
            </a:r>
            <a:r>
              <a:rPr lang="en-US" altLang="zh-CN" sz="1600" dirty="0">
                <a:solidFill>
                  <a:srgbClr val="00B050"/>
                </a:solidFill>
                <a:cs typeface="Times New Roman" panose="02020603050405020304" pitchFamily="18" charset="0"/>
              </a:rPr>
              <a:t>(Monday),  9am - 11:00am ET 		February    8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10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sz="1600" b="1" dirty="0"/>
              <a:t>March 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strike="sngStrike" dirty="0">
                <a:solidFill>
                  <a:srgbClr val="FF3300"/>
                </a:solidFill>
                <a:cs typeface="Times New Roman" panose="02020603050405020304" pitchFamily="18" charset="0"/>
              </a:rPr>
              <a:t>March        9   </a:t>
            </a:r>
            <a:r>
              <a:rPr lang="en-US" altLang="zh-CN" sz="1600" strike="sngStrike" dirty="0">
                <a:solidFill>
                  <a:srgbClr val="FF0000"/>
                </a:solidFill>
                <a:cs typeface="Times New Roman" panose="02020603050405020304" pitchFamily="18" charset="0"/>
              </a:rPr>
              <a:t>(Wednesday),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C000"/>
                </a:solidFill>
                <a:cs typeface="Times New Roman" panose="02020603050405020304" pitchFamily="18" charset="0"/>
              </a:rPr>
              <a:t>March        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120231</TotalTime>
  <Words>1722</Words>
  <Application>Microsoft Office PowerPoint</Application>
  <PresentationFormat>宽屏</PresentationFormat>
  <Paragraphs>268</Paragraphs>
  <Slides>23</Slides>
  <Notes>23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4850</cp:revision>
  <cp:lastPrinted>2014-11-04T15:04:57Z</cp:lastPrinted>
  <dcterms:created xsi:type="dcterms:W3CDTF">2007-04-17T18:10:23Z</dcterms:created>
  <dcterms:modified xsi:type="dcterms:W3CDTF">2022-02-07T03:15:17Z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(3)XdmsojQMXkxEAIjkfSxcyLe1GVPc3MIM0YhTw8lhPawbAJDZfyH7+wA4hwREIx0kELfljr2R
KeK1ommhnovv3B9rdjTuF1rTw5KPcRsIEvpOiAKBInL0BRsmRQhpGKV+yaJWoVDqA0UNSkws
KTCmqjct6H2mXNFU2XtQaOXnRNfjK/aRLOOTKeZ0WsrUQzGv0xM35j1nZkZkVP+GmmuAtCAw
sRvgJuA4JqYXuAwUo0</vt:lpwstr>
  </property>
  <property fmtid="{D5CDD505-2E9C-101B-9397-08002B2CF9AE}" pid="27" name="_2015_ms_pID_7253431">
    <vt:lpwstr>5CdBg37mP//Hfv+IbEO1DFFTT3FjijrklgNIOuoFfXZt4aFEwG0dFB
l1JhbkPWmZ9tO3jco9Kdx6xvk8V2a7nkw6fJU4uHmdVYkGCjnaM2ATlNTlC+hMM86OfWbut/
j8BCJeklTGxexgiaq1fetY+2494pWDa8sDo077npWejWkRrMmKKIV2o/vcJ6k8Un/rFZTPwK
FyNqWv1f1ySR5y8nvZ2U44ZDqd5UATK/lIe9</vt:lpwstr>
  </property>
  <property fmtid="{D5CDD505-2E9C-101B-9397-08002B2CF9AE}" pid="28" name="_2015_ms_pID_7253432">
    <vt:lpwstr>H+h1recFxfoSVRj7NhHtZfY=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