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6" r:id="rId65"/>
    <p:sldId id="2442" r:id="rId66"/>
    <p:sldId id="2443" r:id="rId67"/>
    <p:sldId id="2444" r:id="rId68"/>
    <p:sldId id="2445" r:id="rId69"/>
    <p:sldId id="2447" r:id="rId70"/>
    <p:sldId id="2448" r:id="rId71"/>
    <p:sldId id="2449" r:id="rId72"/>
    <p:sldId id="2451" r:id="rId73"/>
    <p:sldId id="2452" r:id="rId74"/>
    <p:sldId id="2453" r:id="rId75"/>
    <p:sldId id="2454" r:id="rId76"/>
    <p:sldId id="315" r:id="rId77"/>
    <p:sldId id="312" r:id="rId78"/>
    <p:sldId id="318" r:id="rId79"/>
    <p:sldId id="472" r:id="rId80"/>
    <p:sldId id="473" r:id="rId81"/>
    <p:sldId id="474" r:id="rId82"/>
    <p:sldId id="480" r:id="rId83"/>
    <p:sldId id="259" r:id="rId84"/>
    <p:sldId id="260" r:id="rId85"/>
    <p:sldId id="261" r:id="rId8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6"/>
            <p14:sldId id="2442"/>
            <p14:sldId id="2443"/>
            <p14:sldId id="2444"/>
            <p14:sldId id="2445"/>
          </p14:sldIdLst>
        </p14:section>
        <p14:section name="March 30th TGaz Telecon" id="{C7F16B14-EFA9-48A8-8152-67D0ACFE2806}">
          <p14:sldIdLst>
            <p14:sldId id="2447"/>
            <p14:sldId id="2448"/>
            <p14:sldId id="2449"/>
            <p14:sldId id="2451"/>
            <p14:sldId id="2452"/>
            <p14:sldId id="2453"/>
            <p14:sldId id="245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56F083-DF46-43A7-AB90-D520E1E6D2A6}" v="1" dt="2022-03-23T18:38:09.56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0" autoAdjust="0"/>
    <p:restoredTop sz="96807" autoAdjust="0"/>
  </p:normalViewPr>
  <p:slideViewPr>
    <p:cSldViewPr>
      <p:cViewPr varScale="1">
        <p:scale>
          <a:sx n="123" d="100"/>
          <a:sy n="123" d="100"/>
        </p:scale>
        <p:origin x="480"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B56F083-DF46-43A7-AB90-D520E1E6D2A6}"/>
    <pc:docChg chg="addSld delSld modSld modMainMaster addSection modSection">
      <pc:chgData name="Segev, Jonathan" userId="7c67a1b0-8725-4553-8055-0888dbcaef94" providerId="ADAL" clId="{6B56F083-DF46-43A7-AB90-D520E1E6D2A6}" dt="2022-03-23T18:39:08.233" v="226" actId="6549"/>
      <pc:docMkLst>
        <pc:docMk/>
      </pc:docMkLst>
      <pc:sldChg chg="modSp mod">
        <pc:chgData name="Segev, Jonathan" userId="7c67a1b0-8725-4553-8055-0888dbcaef94" providerId="ADAL" clId="{6B56F083-DF46-43A7-AB90-D520E1E6D2A6}" dt="2022-03-23T18:39:08.233" v="226" actId="6549"/>
        <pc:sldMkLst>
          <pc:docMk/>
          <pc:sldMk cId="0" sldId="256"/>
        </pc:sldMkLst>
        <pc:spChg chg="mod">
          <ac:chgData name="Segev, Jonathan" userId="7c67a1b0-8725-4553-8055-0888dbcaef94" providerId="ADAL" clId="{6B56F083-DF46-43A7-AB90-D520E1E6D2A6}" dt="2022-03-23T18:39:08.233" v="226" actId="6549"/>
          <ac:spMkLst>
            <pc:docMk/>
            <pc:sldMk cId="0" sldId="256"/>
            <ac:spMk id="3074" creationId="{00000000-0000-0000-0000-000000000000}"/>
          </ac:spMkLst>
        </pc:spChg>
      </pc:sldChg>
      <pc:sldChg chg="modSp mod">
        <pc:chgData name="Segev, Jonathan" userId="7c67a1b0-8725-4553-8055-0888dbcaef94" providerId="ADAL" clId="{6B56F083-DF46-43A7-AB90-D520E1E6D2A6}" dt="2022-03-23T18:33:47.127" v="206" actId="6549"/>
        <pc:sldMkLst>
          <pc:docMk/>
          <pc:sldMk cId="126018755" sldId="2442"/>
        </pc:sldMkLst>
        <pc:graphicFrameChg chg="modGraphic">
          <ac:chgData name="Segev, Jonathan" userId="7c67a1b0-8725-4553-8055-0888dbcaef94" providerId="ADAL" clId="{6B56F083-DF46-43A7-AB90-D520E1E6D2A6}" dt="2022-03-23T18:33:47.127" v="206" actId="6549"/>
          <ac:graphicFrameMkLst>
            <pc:docMk/>
            <pc:sldMk cId="126018755" sldId="2442"/>
            <ac:graphicFrameMk id="7" creationId="{00000000-0000-0000-0000-000000000000}"/>
          </ac:graphicFrameMkLst>
        </pc:graphicFrameChg>
      </pc:sldChg>
      <pc:sldChg chg="modSp new mod">
        <pc:chgData name="Segev, Jonathan" userId="7c67a1b0-8725-4553-8055-0888dbcaef94" providerId="ADAL" clId="{6B56F083-DF46-43A7-AB90-D520E1E6D2A6}" dt="2022-03-23T18:30:00.663" v="205" actId="20577"/>
        <pc:sldMkLst>
          <pc:docMk/>
          <pc:sldMk cId="3764881812" sldId="2446"/>
        </pc:sldMkLst>
        <pc:spChg chg="mod">
          <ac:chgData name="Segev, Jonathan" userId="7c67a1b0-8725-4553-8055-0888dbcaef94" providerId="ADAL" clId="{6B56F083-DF46-43A7-AB90-D520E1E6D2A6}" dt="2022-03-23T18:25:55.232" v="22" actId="20577"/>
          <ac:spMkLst>
            <pc:docMk/>
            <pc:sldMk cId="3764881812" sldId="2446"/>
            <ac:spMk id="2" creationId="{3E7FE0CE-4F11-4E1A-87A9-C8E79A7F36E9}"/>
          </ac:spMkLst>
        </pc:spChg>
        <pc:spChg chg="mod">
          <ac:chgData name="Segev, Jonathan" userId="7c67a1b0-8725-4553-8055-0888dbcaef94" providerId="ADAL" clId="{6B56F083-DF46-43A7-AB90-D520E1E6D2A6}" dt="2022-03-23T18:30:00.663" v="205" actId="20577"/>
          <ac:spMkLst>
            <pc:docMk/>
            <pc:sldMk cId="3764881812" sldId="2446"/>
            <ac:spMk id="3" creationId="{040B3F79-524F-40B0-B6E9-B0ECB36BD541}"/>
          </ac:spMkLst>
        </pc:spChg>
      </pc:sldChg>
      <pc:sldChg chg="modSp add mod">
        <pc:chgData name="Segev, Jonathan" userId="7c67a1b0-8725-4553-8055-0888dbcaef94" providerId="ADAL" clId="{6B56F083-DF46-43A7-AB90-D520E1E6D2A6}" dt="2022-03-23T18:38:27.765" v="219" actId="20577"/>
        <pc:sldMkLst>
          <pc:docMk/>
          <pc:sldMk cId="241040207" sldId="2447"/>
        </pc:sldMkLst>
        <pc:spChg chg="mod">
          <ac:chgData name="Segev, Jonathan" userId="7c67a1b0-8725-4553-8055-0888dbcaef94" providerId="ADAL" clId="{6B56F083-DF46-43A7-AB90-D520E1E6D2A6}" dt="2022-03-23T18:38:15.263" v="217" actId="6549"/>
          <ac:spMkLst>
            <pc:docMk/>
            <pc:sldMk cId="241040207" sldId="2447"/>
            <ac:spMk id="2" creationId="{00000000-0000-0000-0000-000000000000}"/>
          </ac:spMkLst>
        </pc:spChg>
        <pc:spChg chg="mod">
          <ac:chgData name="Segev, Jonathan" userId="7c67a1b0-8725-4553-8055-0888dbcaef94" providerId="ADAL" clId="{6B56F083-DF46-43A7-AB90-D520E1E6D2A6}" dt="2022-03-23T18:38:27.765" v="219" actId="20577"/>
          <ac:spMkLst>
            <pc:docMk/>
            <pc:sldMk cId="241040207" sldId="2447"/>
            <ac:spMk id="3" creationId="{00000000-0000-0000-0000-000000000000}"/>
          </ac:spMkLst>
        </pc:spChg>
      </pc:sldChg>
      <pc:sldChg chg="modSp add mod">
        <pc:chgData name="Segev, Jonathan" userId="7c67a1b0-8725-4553-8055-0888dbcaef94" providerId="ADAL" clId="{6B56F083-DF46-43A7-AB90-D520E1E6D2A6}" dt="2022-03-23T18:38:37.924" v="220" actId="6549"/>
        <pc:sldMkLst>
          <pc:docMk/>
          <pc:sldMk cId="3006417872" sldId="2448"/>
        </pc:sldMkLst>
        <pc:graphicFrameChg chg="modGraphic">
          <ac:chgData name="Segev, Jonathan" userId="7c67a1b0-8725-4553-8055-0888dbcaef94" providerId="ADAL" clId="{6B56F083-DF46-43A7-AB90-D520E1E6D2A6}" dt="2022-03-23T18:38:37.924" v="220" actId="6549"/>
          <ac:graphicFrameMkLst>
            <pc:docMk/>
            <pc:sldMk cId="3006417872" sldId="2448"/>
            <ac:graphicFrameMk id="7" creationId="{00000000-0000-0000-0000-000000000000}"/>
          </ac:graphicFrameMkLst>
        </pc:graphicFrameChg>
      </pc:sldChg>
      <pc:sldChg chg="add">
        <pc:chgData name="Segev, Jonathan" userId="7c67a1b0-8725-4553-8055-0888dbcaef94" providerId="ADAL" clId="{6B56F083-DF46-43A7-AB90-D520E1E6D2A6}" dt="2022-03-23T18:38:09.558" v="209"/>
        <pc:sldMkLst>
          <pc:docMk/>
          <pc:sldMk cId="2208943564" sldId="2449"/>
        </pc:sldMkLst>
      </pc:sldChg>
      <pc:sldChg chg="add del">
        <pc:chgData name="Segev, Jonathan" userId="7c67a1b0-8725-4553-8055-0888dbcaef94" providerId="ADAL" clId="{6B56F083-DF46-43A7-AB90-D520E1E6D2A6}" dt="2022-03-23T18:38:42.981" v="221" actId="47"/>
        <pc:sldMkLst>
          <pc:docMk/>
          <pc:sldMk cId="3658830421" sldId="2450"/>
        </pc:sldMkLst>
      </pc:sldChg>
      <pc:sldChg chg="add">
        <pc:chgData name="Segev, Jonathan" userId="7c67a1b0-8725-4553-8055-0888dbcaef94" providerId="ADAL" clId="{6B56F083-DF46-43A7-AB90-D520E1E6D2A6}" dt="2022-03-23T18:38:09.558" v="209"/>
        <pc:sldMkLst>
          <pc:docMk/>
          <pc:sldMk cId="2255035544" sldId="2451"/>
        </pc:sldMkLst>
      </pc:sldChg>
      <pc:sldChg chg="modSp add mod">
        <pc:chgData name="Segev, Jonathan" userId="7c67a1b0-8725-4553-8055-0888dbcaef94" providerId="ADAL" clId="{6B56F083-DF46-43A7-AB90-D520E1E6D2A6}" dt="2022-03-23T18:38:47.030" v="222" actId="20577"/>
        <pc:sldMkLst>
          <pc:docMk/>
          <pc:sldMk cId="2716817799" sldId="2452"/>
        </pc:sldMkLst>
        <pc:spChg chg="mod">
          <ac:chgData name="Segev, Jonathan" userId="7c67a1b0-8725-4553-8055-0888dbcaef94" providerId="ADAL" clId="{6B56F083-DF46-43A7-AB90-D520E1E6D2A6}" dt="2022-03-23T18:38:47.030" v="222" actId="20577"/>
          <ac:spMkLst>
            <pc:docMk/>
            <pc:sldMk cId="2716817799" sldId="2452"/>
            <ac:spMk id="8" creationId="{CC5B7EB9-3DEF-4981-89A9-614127FF9327}"/>
          </ac:spMkLst>
        </pc:spChg>
      </pc:sldChg>
      <pc:sldChg chg="add">
        <pc:chgData name="Segev, Jonathan" userId="7c67a1b0-8725-4553-8055-0888dbcaef94" providerId="ADAL" clId="{6B56F083-DF46-43A7-AB90-D520E1E6D2A6}" dt="2022-03-23T18:38:09.558" v="209"/>
        <pc:sldMkLst>
          <pc:docMk/>
          <pc:sldMk cId="2949820654" sldId="2453"/>
        </pc:sldMkLst>
      </pc:sldChg>
      <pc:sldChg chg="add">
        <pc:chgData name="Segev, Jonathan" userId="7c67a1b0-8725-4553-8055-0888dbcaef94" providerId="ADAL" clId="{6B56F083-DF46-43A7-AB90-D520E1E6D2A6}" dt="2022-03-23T18:38:09.558" v="209"/>
        <pc:sldMkLst>
          <pc:docMk/>
          <pc:sldMk cId="2726043409" sldId="2454"/>
        </pc:sldMkLst>
      </pc:sldChg>
      <pc:sldMasterChg chg="modSp mod">
        <pc:chgData name="Segev, Jonathan" userId="7c67a1b0-8725-4553-8055-0888dbcaef94" providerId="ADAL" clId="{6B56F083-DF46-43A7-AB90-D520E1E6D2A6}" dt="2022-03-23T17:16:28.152" v="1" actId="20577"/>
        <pc:sldMasterMkLst>
          <pc:docMk/>
          <pc:sldMasterMk cId="0" sldId="2147483648"/>
        </pc:sldMasterMkLst>
        <pc:spChg chg="mod">
          <ac:chgData name="Segev, Jonathan" userId="7c67a1b0-8725-4553-8055-0888dbcaef94" providerId="ADAL" clId="{6B56F083-DF46-43A7-AB90-D520E1E6D2A6}" dt="2022-03-23T17:16:28.152"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131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60269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2022-03-23</a:t>
            </a:r>
            <a:endParaRPr lang="en-GB" sz="2000" b="0" dirty="0"/>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cs typeface="+mn-cs"/>
              </a:rPr>
              <a:t>11-22-198 SA Ballot #1 status (Roy) – 5min</a:t>
            </a:r>
            <a:endParaRPr lang="en-US" sz="1800" b="0" kern="1200" dirty="0">
              <a:solidFill>
                <a:schemeClr val="dk1"/>
              </a:solidFill>
              <a:latin typeface="+mn-lt"/>
              <a:ea typeface="+mn-ea"/>
              <a:cs typeface="+mn-cs"/>
            </a:endParaRP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lvl="1" algn="just">
              <a:spcBef>
                <a:spcPct val="20000"/>
              </a:spcBef>
              <a:buFontTx/>
              <a:buChar char="•"/>
            </a:pPr>
            <a:r>
              <a:rPr lang="en-US" sz="1400" b="0" kern="1200" dirty="0">
                <a:solidFill>
                  <a:schemeClr val="dk1"/>
                </a:solidFill>
                <a:cs typeface="+mn-cs"/>
              </a:rPr>
              <a:t>11-22-505 comment resolution for CID7146 (Ali Raissinia) – 40min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E0CE-4F11-4E1A-87A9-C8E79A7F36E9}"/>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040B3F79-524F-40B0-B6E9-B0ECB36BD541}"/>
              </a:ext>
            </a:extLst>
          </p:cNvPr>
          <p:cNvSpPr>
            <a:spLocks noGrp="1"/>
          </p:cNvSpPr>
          <p:nvPr>
            <p:ph idx="1"/>
          </p:nvPr>
        </p:nvSpPr>
        <p:spPr>
          <a:xfrm>
            <a:off x="914401" y="1751015"/>
            <a:ext cx="10361084" cy="4343400"/>
          </a:xfrm>
        </p:spPr>
        <p:txBody>
          <a:bodyPr/>
          <a:lstStyle/>
          <a:p>
            <a:r>
              <a:rPr lang="en-US" dirty="0" err="1"/>
              <a:t>Strawpoll</a:t>
            </a:r>
            <a:endParaRPr lang="en-US" dirty="0"/>
          </a:p>
          <a:p>
            <a:r>
              <a:rPr lang="en-US" dirty="0"/>
              <a:t>Do you agree to include support for one mode of 160MHz which is single LO operation for 11az?</a:t>
            </a:r>
          </a:p>
          <a:p>
            <a:endParaRPr lang="en-US" dirty="0"/>
          </a:p>
          <a:p>
            <a:r>
              <a:rPr lang="en-US" dirty="0"/>
              <a:t>Results (Y/N/A): 3/4/2</a:t>
            </a:r>
          </a:p>
          <a:p>
            <a:endParaRPr lang="en-US" dirty="0"/>
          </a:p>
        </p:txBody>
      </p:sp>
      <p:sp>
        <p:nvSpPr>
          <p:cNvPr id="4" name="Slide Number Placeholder 3">
            <a:extLst>
              <a:ext uri="{FF2B5EF4-FFF2-40B4-BE49-F238E27FC236}">
                <a16:creationId xmlns:a16="http://schemas.microsoft.com/office/drawing/2014/main" id="{6C0ED182-26C5-4CEB-BDCA-B313BF861FA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421089F-ED32-4D39-B755-5B770A2A88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6D01E2-A70E-4C1A-97EB-5457A2D2BC0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4881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3670716"/>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30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104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35996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06417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089435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50355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16817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49820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60434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112918</TotalTime>
  <Words>7050</Words>
  <Application>Microsoft Office PowerPoint</Application>
  <PresentationFormat>Widescreen</PresentationFormat>
  <Paragraphs>1104</Paragraphs>
  <Slides>85</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85</vt:i4>
      </vt:variant>
    </vt:vector>
  </HeadingPairs>
  <TitlesOfParts>
    <vt:vector size="93"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11-22-505</vt:lpstr>
      <vt:lpstr>Submission pipeline</vt:lpstr>
      <vt:lpstr>Scheduled TGaz CRC telecons</vt:lpstr>
      <vt:lpstr>PowerPoint Presentation</vt:lpstr>
      <vt:lpstr>PowerPoint Presentation</vt:lpstr>
      <vt:lpstr>March 30th CRC Telecon</vt:lpstr>
      <vt:lpstr>Submission List for the March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704</cp:revision>
  <cp:lastPrinted>1601-01-01T00:00:00Z</cp:lastPrinted>
  <dcterms:created xsi:type="dcterms:W3CDTF">2018-08-06T10:28:59Z</dcterms:created>
  <dcterms:modified xsi:type="dcterms:W3CDTF">2022-03-23T18:39:10Z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