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7"/>
  </p:notesMasterIdLst>
  <p:handoutMasterIdLst>
    <p:handoutMasterId r:id="rId88"/>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315" r:id="rId77"/>
    <p:sldId id="312" r:id="rId78"/>
    <p:sldId id="318" r:id="rId79"/>
    <p:sldId id="472" r:id="rId80"/>
    <p:sldId id="473" r:id="rId81"/>
    <p:sldId id="474" r:id="rId82"/>
    <p:sldId id="480" r:id="rId83"/>
    <p:sldId id="259" r:id="rId84"/>
    <p:sldId id="260" r:id="rId85"/>
    <p:sldId id="261" r:id="rId8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TGaz Telecon" id="{C7F16B14-EFA9-48A8-8152-67D0ACFE2806}">
          <p14:sldIdLst>
            <p14:sldId id="2447"/>
            <p14:sldId id="2448"/>
            <p14:sldId id="2449"/>
            <p14:sldId id="2451"/>
            <p14:sldId id="2452"/>
            <p14:sldId id="2453"/>
            <p14:sldId id="24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56F083-DF46-43A7-AB90-D520E1E6D2A6}" v="1" dt="2022-03-23T18:38:09.56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0" autoAdjust="0"/>
    <p:restoredTop sz="96807" autoAdjust="0"/>
  </p:normalViewPr>
  <p:slideViewPr>
    <p:cSldViewPr>
      <p:cViewPr varScale="1">
        <p:scale>
          <a:sx n="123" d="100"/>
          <a:sy n="123" d="100"/>
        </p:scale>
        <p:origin x="48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B56F083-DF46-43A7-AB90-D520E1E6D2A6}"/>
    <pc:docChg chg="addSld delSld modSld modMainMaster addSection modSection">
      <pc:chgData name="Segev, Jonathan" userId="7c67a1b0-8725-4553-8055-0888dbcaef94" providerId="ADAL" clId="{6B56F083-DF46-43A7-AB90-D520E1E6D2A6}" dt="2022-03-23T18:39:08.233" v="226" actId="6549"/>
      <pc:docMkLst>
        <pc:docMk/>
      </pc:docMkLst>
      <pc:sldChg chg="modSp mod">
        <pc:chgData name="Segev, Jonathan" userId="7c67a1b0-8725-4553-8055-0888dbcaef94" providerId="ADAL" clId="{6B56F083-DF46-43A7-AB90-D520E1E6D2A6}" dt="2022-03-23T18:39:08.233" v="226" actId="6549"/>
        <pc:sldMkLst>
          <pc:docMk/>
          <pc:sldMk cId="0" sldId="256"/>
        </pc:sldMkLst>
        <pc:spChg chg="mod">
          <ac:chgData name="Segev, Jonathan" userId="7c67a1b0-8725-4553-8055-0888dbcaef94" providerId="ADAL" clId="{6B56F083-DF46-43A7-AB90-D520E1E6D2A6}" dt="2022-03-23T18:39:08.233" v="226" actId="6549"/>
          <ac:spMkLst>
            <pc:docMk/>
            <pc:sldMk cId="0" sldId="256"/>
            <ac:spMk id="3074" creationId="{00000000-0000-0000-0000-000000000000}"/>
          </ac:spMkLst>
        </pc:spChg>
      </pc:sldChg>
      <pc:sldChg chg="modSp mod">
        <pc:chgData name="Segev, Jonathan" userId="7c67a1b0-8725-4553-8055-0888dbcaef94" providerId="ADAL" clId="{6B56F083-DF46-43A7-AB90-D520E1E6D2A6}" dt="2022-03-23T18:33:47.127" v="206" actId="6549"/>
        <pc:sldMkLst>
          <pc:docMk/>
          <pc:sldMk cId="126018755" sldId="2442"/>
        </pc:sldMkLst>
        <pc:graphicFrameChg chg="modGraphic">
          <ac:chgData name="Segev, Jonathan" userId="7c67a1b0-8725-4553-8055-0888dbcaef94" providerId="ADAL" clId="{6B56F083-DF46-43A7-AB90-D520E1E6D2A6}" dt="2022-03-23T18:33:47.127" v="206" actId="6549"/>
          <ac:graphicFrameMkLst>
            <pc:docMk/>
            <pc:sldMk cId="126018755" sldId="2442"/>
            <ac:graphicFrameMk id="7" creationId="{00000000-0000-0000-0000-000000000000}"/>
          </ac:graphicFrameMkLst>
        </pc:graphicFrameChg>
      </pc:sldChg>
      <pc:sldChg chg="modSp new mod">
        <pc:chgData name="Segev, Jonathan" userId="7c67a1b0-8725-4553-8055-0888dbcaef94" providerId="ADAL" clId="{6B56F083-DF46-43A7-AB90-D520E1E6D2A6}" dt="2022-03-23T18:30:00.663" v="205" actId="20577"/>
        <pc:sldMkLst>
          <pc:docMk/>
          <pc:sldMk cId="3764881812" sldId="2446"/>
        </pc:sldMkLst>
        <pc:spChg chg="mod">
          <ac:chgData name="Segev, Jonathan" userId="7c67a1b0-8725-4553-8055-0888dbcaef94" providerId="ADAL" clId="{6B56F083-DF46-43A7-AB90-D520E1E6D2A6}" dt="2022-03-23T18:25:55.232" v="22" actId="20577"/>
          <ac:spMkLst>
            <pc:docMk/>
            <pc:sldMk cId="3764881812" sldId="2446"/>
            <ac:spMk id="2" creationId="{3E7FE0CE-4F11-4E1A-87A9-C8E79A7F36E9}"/>
          </ac:spMkLst>
        </pc:spChg>
        <pc:spChg chg="mod">
          <ac:chgData name="Segev, Jonathan" userId="7c67a1b0-8725-4553-8055-0888dbcaef94" providerId="ADAL" clId="{6B56F083-DF46-43A7-AB90-D520E1E6D2A6}" dt="2022-03-23T18:30:00.663" v="205" actId="20577"/>
          <ac:spMkLst>
            <pc:docMk/>
            <pc:sldMk cId="3764881812" sldId="2446"/>
            <ac:spMk id="3" creationId="{040B3F79-524F-40B0-B6E9-B0ECB36BD541}"/>
          </ac:spMkLst>
        </pc:spChg>
      </pc:sldChg>
      <pc:sldChg chg="modSp add mod">
        <pc:chgData name="Segev, Jonathan" userId="7c67a1b0-8725-4553-8055-0888dbcaef94" providerId="ADAL" clId="{6B56F083-DF46-43A7-AB90-D520E1E6D2A6}" dt="2022-03-23T18:38:27.765" v="219" actId="20577"/>
        <pc:sldMkLst>
          <pc:docMk/>
          <pc:sldMk cId="241040207" sldId="2447"/>
        </pc:sldMkLst>
        <pc:spChg chg="mod">
          <ac:chgData name="Segev, Jonathan" userId="7c67a1b0-8725-4553-8055-0888dbcaef94" providerId="ADAL" clId="{6B56F083-DF46-43A7-AB90-D520E1E6D2A6}" dt="2022-03-23T18:38:15.263" v="217" actId="6549"/>
          <ac:spMkLst>
            <pc:docMk/>
            <pc:sldMk cId="241040207" sldId="2447"/>
            <ac:spMk id="2" creationId="{00000000-0000-0000-0000-000000000000}"/>
          </ac:spMkLst>
        </pc:spChg>
        <pc:spChg chg="mod">
          <ac:chgData name="Segev, Jonathan" userId="7c67a1b0-8725-4553-8055-0888dbcaef94" providerId="ADAL" clId="{6B56F083-DF46-43A7-AB90-D520E1E6D2A6}" dt="2022-03-23T18:38:27.765" v="219" actId="20577"/>
          <ac:spMkLst>
            <pc:docMk/>
            <pc:sldMk cId="241040207" sldId="2447"/>
            <ac:spMk id="3" creationId="{00000000-0000-0000-0000-000000000000}"/>
          </ac:spMkLst>
        </pc:spChg>
      </pc:sldChg>
      <pc:sldChg chg="modSp add mod">
        <pc:chgData name="Segev, Jonathan" userId="7c67a1b0-8725-4553-8055-0888dbcaef94" providerId="ADAL" clId="{6B56F083-DF46-43A7-AB90-D520E1E6D2A6}" dt="2022-03-23T18:38:37.924" v="220" actId="6549"/>
        <pc:sldMkLst>
          <pc:docMk/>
          <pc:sldMk cId="3006417872" sldId="2448"/>
        </pc:sldMkLst>
        <pc:graphicFrameChg chg="modGraphic">
          <ac:chgData name="Segev, Jonathan" userId="7c67a1b0-8725-4553-8055-0888dbcaef94" providerId="ADAL" clId="{6B56F083-DF46-43A7-AB90-D520E1E6D2A6}" dt="2022-03-23T18:38:37.924" v="220" actId="6549"/>
          <ac:graphicFrameMkLst>
            <pc:docMk/>
            <pc:sldMk cId="3006417872" sldId="2448"/>
            <ac:graphicFrameMk id="7" creationId="{00000000-0000-0000-0000-000000000000}"/>
          </ac:graphicFrameMkLst>
        </pc:graphicFrameChg>
      </pc:sldChg>
      <pc:sldChg chg="add">
        <pc:chgData name="Segev, Jonathan" userId="7c67a1b0-8725-4553-8055-0888dbcaef94" providerId="ADAL" clId="{6B56F083-DF46-43A7-AB90-D520E1E6D2A6}" dt="2022-03-23T18:38:09.558" v="209"/>
        <pc:sldMkLst>
          <pc:docMk/>
          <pc:sldMk cId="2208943564" sldId="2449"/>
        </pc:sldMkLst>
      </pc:sldChg>
      <pc:sldChg chg="add del">
        <pc:chgData name="Segev, Jonathan" userId="7c67a1b0-8725-4553-8055-0888dbcaef94" providerId="ADAL" clId="{6B56F083-DF46-43A7-AB90-D520E1E6D2A6}" dt="2022-03-23T18:38:42.981" v="221" actId="47"/>
        <pc:sldMkLst>
          <pc:docMk/>
          <pc:sldMk cId="3658830421" sldId="2450"/>
        </pc:sldMkLst>
      </pc:sldChg>
      <pc:sldChg chg="add">
        <pc:chgData name="Segev, Jonathan" userId="7c67a1b0-8725-4553-8055-0888dbcaef94" providerId="ADAL" clId="{6B56F083-DF46-43A7-AB90-D520E1E6D2A6}" dt="2022-03-23T18:38:09.558" v="209"/>
        <pc:sldMkLst>
          <pc:docMk/>
          <pc:sldMk cId="2255035544" sldId="2451"/>
        </pc:sldMkLst>
      </pc:sldChg>
      <pc:sldChg chg="modSp add mod">
        <pc:chgData name="Segev, Jonathan" userId="7c67a1b0-8725-4553-8055-0888dbcaef94" providerId="ADAL" clId="{6B56F083-DF46-43A7-AB90-D520E1E6D2A6}" dt="2022-03-23T18:38:47.030" v="222" actId="20577"/>
        <pc:sldMkLst>
          <pc:docMk/>
          <pc:sldMk cId="2716817799" sldId="2452"/>
        </pc:sldMkLst>
        <pc:spChg chg="mod">
          <ac:chgData name="Segev, Jonathan" userId="7c67a1b0-8725-4553-8055-0888dbcaef94" providerId="ADAL" clId="{6B56F083-DF46-43A7-AB90-D520E1E6D2A6}" dt="2022-03-23T18:38:47.030" v="222" actId="20577"/>
          <ac:spMkLst>
            <pc:docMk/>
            <pc:sldMk cId="2716817799" sldId="2452"/>
            <ac:spMk id="8" creationId="{CC5B7EB9-3DEF-4981-89A9-614127FF9327}"/>
          </ac:spMkLst>
        </pc:spChg>
      </pc:sldChg>
      <pc:sldChg chg="add">
        <pc:chgData name="Segev, Jonathan" userId="7c67a1b0-8725-4553-8055-0888dbcaef94" providerId="ADAL" clId="{6B56F083-DF46-43A7-AB90-D520E1E6D2A6}" dt="2022-03-23T18:38:09.558" v="209"/>
        <pc:sldMkLst>
          <pc:docMk/>
          <pc:sldMk cId="2949820654" sldId="2453"/>
        </pc:sldMkLst>
      </pc:sldChg>
      <pc:sldChg chg="add">
        <pc:chgData name="Segev, Jonathan" userId="7c67a1b0-8725-4553-8055-0888dbcaef94" providerId="ADAL" clId="{6B56F083-DF46-43A7-AB90-D520E1E6D2A6}" dt="2022-03-23T18:38:09.558" v="209"/>
        <pc:sldMkLst>
          <pc:docMk/>
          <pc:sldMk cId="2726043409" sldId="2454"/>
        </pc:sldMkLst>
      </pc:sldChg>
      <pc:sldMasterChg chg="modSp mod">
        <pc:chgData name="Segev, Jonathan" userId="7c67a1b0-8725-4553-8055-0888dbcaef94" providerId="ADAL" clId="{6B56F083-DF46-43A7-AB90-D520E1E6D2A6}" dt="2022-03-23T17:16:28.152" v="1" actId="20577"/>
        <pc:sldMasterMkLst>
          <pc:docMk/>
          <pc:sldMasterMk cId="0" sldId="2147483648"/>
        </pc:sldMasterMkLst>
        <pc:spChg chg="mod">
          <ac:chgData name="Segev, Jonathan" userId="7c67a1b0-8725-4553-8055-0888dbcaef94" providerId="ADAL" clId="{6B56F083-DF46-43A7-AB90-D520E1E6D2A6}" dt="2022-03-23T17:16:28.152"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3/23/2022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2022-03-23</a:t>
            </a:r>
            <a:endParaRPr lang="en-GB" sz="2000" b="0" dirty="0"/>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112918</TotalTime>
  <Words>7050</Words>
  <Application>Microsoft Office PowerPoint</Application>
  <PresentationFormat>Widescreen</PresentationFormat>
  <Paragraphs>1104</Paragraphs>
  <Slides>85</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85</vt:i4>
      </vt:variant>
    </vt:vector>
  </HeadingPairs>
  <TitlesOfParts>
    <vt:vector size="93"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2022-03-23T18:39:10Z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