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2" r:id="rId65"/>
    <p:sldId id="2443" r:id="rId66"/>
    <p:sldId id="2444" r:id="rId67"/>
    <p:sldId id="2445" r:id="rId68"/>
    <p:sldId id="315" r:id="rId69"/>
    <p:sldId id="312" r:id="rId70"/>
    <p:sldId id="318" r:id="rId71"/>
    <p:sldId id="472" r:id="rId72"/>
    <p:sldId id="473" r:id="rId73"/>
    <p:sldId id="474" r:id="rId74"/>
    <p:sldId id="480" r:id="rId75"/>
    <p:sldId id="259" r:id="rId76"/>
    <p:sldId id="260" r:id="rId77"/>
    <p:sldId id="261" r:id="rId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2"/>
            <p14:sldId id="2443"/>
            <p14:sldId id="2444"/>
            <p14:sldId id="244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FAE23D-C0CC-42E0-825A-4736358162EB}" v="4" dt="2022-03-17T18:57:45.30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6807" autoAdjust="0"/>
  </p:normalViewPr>
  <p:slideViewPr>
    <p:cSldViewPr>
      <p:cViewPr varScale="1">
        <p:scale>
          <a:sx n="120" d="100"/>
          <a:sy n="120" d="100"/>
        </p:scale>
        <p:origin x="108" y="174"/>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BFAE23D-C0CC-42E0-825A-4736358162EB}"/>
    <pc:docChg chg="undo custSel addSld modSld modMainMaster addSection delSection modSection">
      <pc:chgData name="Segev, Jonathan" userId="7c67a1b0-8725-4553-8055-0888dbcaef94" providerId="ADAL" clId="{BBFAE23D-C0CC-42E0-825A-4736358162EB}" dt="2022-03-17T18:57:49.974" v="132" actId="20577"/>
      <pc:docMkLst>
        <pc:docMk/>
      </pc:docMkLst>
      <pc:sldChg chg="modSp mod">
        <pc:chgData name="Segev, Jonathan" userId="7c67a1b0-8725-4553-8055-0888dbcaef94" providerId="ADAL" clId="{BBFAE23D-C0CC-42E0-825A-4736358162EB}" dt="2022-03-17T18:57:25.132" v="130" actId="5793"/>
        <pc:sldMkLst>
          <pc:docMk/>
          <pc:sldMk cId="3127608869" sldId="2433"/>
        </pc:sldMkLst>
        <pc:spChg chg="mod">
          <ac:chgData name="Segev, Jonathan" userId="7c67a1b0-8725-4553-8055-0888dbcaef94" providerId="ADAL" clId="{BBFAE23D-C0CC-42E0-825A-4736358162EB}" dt="2022-03-17T18:57:25.132" v="130" actId="5793"/>
          <ac:spMkLst>
            <pc:docMk/>
            <pc:sldMk cId="3127608869" sldId="2433"/>
            <ac:spMk id="2" creationId="{00000000-0000-0000-0000-000000000000}"/>
          </ac:spMkLst>
        </pc:spChg>
      </pc:sldChg>
      <pc:sldChg chg="modSp add mod">
        <pc:chgData name="Segev, Jonathan" userId="7c67a1b0-8725-4553-8055-0888dbcaef94" providerId="ADAL" clId="{BBFAE23D-C0CC-42E0-825A-4736358162EB}" dt="2022-03-17T18:54:36.529" v="72" actId="20577"/>
        <pc:sldMkLst>
          <pc:docMk/>
          <pc:sldMk cId="1640345440" sldId="2439"/>
        </pc:sldMkLst>
        <pc:spChg chg="mod">
          <ac:chgData name="Segev, Jonathan" userId="7c67a1b0-8725-4553-8055-0888dbcaef94" providerId="ADAL" clId="{BBFAE23D-C0CC-42E0-825A-4736358162EB}" dt="2022-03-17T18:51:34.260" v="19" actId="6549"/>
          <ac:spMkLst>
            <pc:docMk/>
            <pc:sldMk cId="1640345440" sldId="2439"/>
            <ac:spMk id="2" creationId="{00000000-0000-0000-0000-000000000000}"/>
          </ac:spMkLst>
        </pc:spChg>
        <pc:spChg chg="mod">
          <ac:chgData name="Segev, Jonathan" userId="7c67a1b0-8725-4553-8055-0888dbcaef94" providerId="ADAL" clId="{BBFAE23D-C0CC-42E0-825A-4736358162EB}" dt="2022-03-17T18:54:36.529" v="72" actId="20577"/>
          <ac:spMkLst>
            <pc:docMk/>
            <pc:sldMk cId="1640345440" sldId="2439"/>
            <ac:spMk id="3" creationId="{00000000-0000-0000-0000-000000000000}"/>
          </ac:spMkLst>
        </pc:spChg>
      </pc:sldChg>
      <pc:sldChg chg="modSp add mod">
        <pc:chgData name="Segev, Jonathan" userId="7c67a1b0-8725-4553-8055-0888dbcaef94" providerId="ADAL" clId="{BBFAE23D-C0CC-42E0-825A-4736358162EB}" dt="2022-03-17T18:57:14.706" v="116" actId="6549"/>
        <pc:sldMkLst>
          <pc:docMk/>
          <pc:sldMk cId="2635517143" sldId="2440"/>
        </pc:sldMkLst>
        <pc:spChg chg="mod">
          <ac:chgData name="Segev, Jonathan" userId="7c67a1b0-8725-4553-8055-0888dbcaef94" providerId="ADAL" clId="{BBFAE23D-C0CC-42E0-825A-4736358162EB}" dt="2022-03-17T18:57:14.706" v="116" actId="6549"/>
          <ac:spMkLst>
            <pc:docMk/>
            <pc:sldMk cId="2635517143" sldId="2440"/>
            <ac:spMk id="2" creationId="{00000000-0000-0000-0000-000000000000}"/>
          </ac:spMkLst>
        </pc:spChg>
        <pc:graphicFrameChg chg="mod modGraphic">
          <ac:chgData name="Segev, Jonathan" userId="7c67a1b0-8725-4553-8055-0888dbcaef94" providerId="ADAL" clId="{BBFAE23D-C0CC-42E0-825A-4736358162EB}" dt="2022-03-17T18:55:28.812" v="110" actId="20577"/>
          <ac:graphicFrameMkLst>
            <pc:docMk/>
            <pc:sldMk cId="2635517143" sldId="2440"/>
            <ac:graphicFrameMk id="7" creationId="{00000000-0000-0000-0000-000000000000}"/>
          </ac:graphicFrameMkLst>
        </pc:graphicFrameChg>
      </pc:sldChg>
      <pc:sldChg chg="add">
        <pc:chgData name="Segev, Jonathan" userId="7c67a1b0-8725-4553-8055-0888dbcaef94" providerId="ADAL" clId="{BBFAE23D-C0CC-42E0-825A-4736358162EB}" dt="2022-03-17T18:51:05.342" v="7"/>
        <pc:sldMkLst>
          <pc:docMk/>
          <pc:sldMk cId="276820517" sldId="2441"/>
        </pc:sldMkLst>
      </pc:sldChg>
      <pc:sldChg chg="modSp add">
        <pc:chgData name="Segev, Jonathan" userId="7c67a1b0-8725-4553-8055-0888dbcaef94" providerId="ADAL" clId="{BBFAE23D-C0CC-42E0-825A-4736358162EB}" dt="2022-03-17T18:57:45.307" v="131"/>
        <pc:sldMkLst>
          <pc:docMk/>
          <pc:sldMk cId="126018755" sldId="2442"/>
        </pc:sldMkLst>
        <pc:graphicFrameChg chg="mod">
          <ac:chgData name="Segev, Jonathan" userId="7c67a1b0-8725-4553-8055-0888dbcaef94" providerId="ADAL" clId="{BBFAE23D-C0CC-42E0-825A-4736358162EB}" dt="2022-03-17T18:57:45.307" v="131"/>
          <ac:graphicFrameMkLst>
            <pc:docMk/>
            <pc:sldMk cId="126018755" sldId="2442"/>
            <ac:graphicFrameMk id="7" creationId="{00000000-0000-0000-0000-000000000000}"/>
          </ac:graphicFrameMkLst>
        </pc:graphicFrameChg>
      </pc:sldChg>
      <pc:sldChg chg="modSp add mod">
        <pc:chgData name="Segev, Jonathan" userId="7c67a1b0-8725-4553-8055-0888dbcaef94" providerId="ADAL" clId="{BBFAE23D-C0CC-42E0-825A-4736358162EB}" dt="2022-03-17T18:57:49.974" v="132" actId="20577"/>
        <pc:sldMkLst>
          <pc:docMk/>
          <pc:sldMk cId="2352323583" sldId="2443"/>
        </pc:sldMkLst>
        <pc:spChg chg="mod">
          <ac:chgData name="Segev, Jonathan" userId="7c67a1b0-8725-4553-8055-0888dbcaef94" providerId="ADAL" clId="{BBFAE23D-C0CC-42E0-825A-4736358162EB}" dt="2022-03-17T18:57:49.974" v="132" actId="20577"/>
          <ac:spMkLst>
            <pc:docMk/>
            <pc:sldMk cId="2352323583" sldId="2443"/>
            <ac:spMk id="8" creationId="{CC5B7EB9-3DEF-4981-89A9-614127FF9327}"/>
          </ac:spMkLst>
        </pc:spChg>
      </pc:sldChg>
      <pc:sldChg chg="add">
        <pc:chgData name="Segev, Jonathan" userId="7c67a1b0-8725-4553-8055-0888dbcaef94" providerId="ADAL" clId="{BBFAE23D-C0CC-42E0-825A-4736358162EB}" dt="2022-03-17T18:51:05.342" v="7"/>
        <pc:sldMkLst>
          <pc:docMk/>
          <pc:sldMk cId="3895691694" sldId="2444"/>
        </pc:sldMkLst>
      </pc:sldChg>
      <pc:sldChg chg="add">
        <pc:chgData name="Segev, Jonathan" userId="7c67a1b0-8725-4553-8055-0888dbcaef94" providerId="ADAL" clId="{BBFAE23D-C0CC-42E0-825A-4736358162EB}" dt="2022-03-17T18:51:05.342" v="7"/>
        <pc:sldMkLst>
          <pc:docMk/>
          <pc:sldMk cId="28369049" sldId="2445"/>
        </pc:sldMkLst>
      </pc:sldChg>
      <pc:sldMasterChg chg="modSp mod">
        <pc:chgData name="Segev, Jonathan" userId="7c67a1b0-8725-4553-8055-0888dbcaef94" providerId="ADAL" clId="{BBFAE23D-C0CC-42E0-825A-4736358162EB}" dt="2022-03-17T18:50:07.759" v="1" actId="20577"/>
        <pc:sldMasterMkLst>
          <pc:docMk/>
          <pc:sldMasterMk cId="0" sldId="2147483648"/>
        </pc:sldMasterMkLst>
        <pc:spChg chg="mod">
          <ac:chgData name="Segev, Jonathan" userId="7c67a1b0-8725-4553-8055-0888dbcaef94" providerId="ADAL" clId="{BBFAE23D-C0CC-42E0-825A-4736358162EB}" dt="2022-03-17T18:50:07.759"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64</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2022-03-17</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(Qi Wang) – 1hr</a:t>
            </a:r>
          </a:p>
          <a:p>
            <a:pPr lvl="1" algn="just">
              <a:spcBef>
                <a:spcPct val="20000"/>
              </a:spcBef>
              <a:buFontTx/>
              <a:buChar char="•"/>
            </a:pPr>
            <a:r>
              <a:rPr lang="en-US" sz="1400" b="0" kern="1200" dirty="0">
                <a:solidFill>
                  <a:schemeClr val="dk1"/>
                </a:solidFill>
                <a:cs typeface="+mn-cs"/>
              </a:rPr>
              <a:t>11-22-505 comment resolution for CID7146 (Ali Raissinia) – 40min</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70487059"/>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March </a:t>
            </a:r>
            <a:r>
              <a:rPr lang="en-US" altLang="en-US" sz="2000" b="0" kern="0" dirty="0"/>
              <a:t>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111581</TotalTime>
  <Words>6653</Words>
  <Application>Microsoft Office PowerPoint</Application>
  <PresentationFormat>Widescreen</PresentationFormat>
  <Paragraphs>1022</Paragraphs>
  <Slides>77</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5"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703</cp:revision>
  <cp:lastPrinted>1601-01-01T00:00:00Z</cp:lastPrinted>
  <dcterms:created xsi:type="dcterms:W3CDTF">2018-08-06T10:28:59Z</dcterms:created>
  <dcterms:modified xsi:type="dcterms:W3CDTF">2022-03-17T18:57:56Z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