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4"/>
  </p:notesMasterIdLst>
  <p:handoutMasterIdLst>
    <p:handoutMasterId r:id="rId65"/>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693" r:id="rId28"/>
    <p:sldId id="2402" r:id="rId29"/>
    <p:sldId id="2403" r:id="rId30"/>
    <p:sldId id="679" r:id="rId31"/>
    <p:sldId id="680" r:id="rId32"/>
    <p:sldId id="2404" r:id="rId33"/>
    <p:sldId id="2405" r:id="rId34"/>
    <p:sldId id="2409" r:id="rId35"/>
    <p:sldId id="687" r:id="rId36"/>
    <p:sldId id="2410" r:id="rId37"/>
    <p:sldId id="2411" r:id="rId38"/>
    <p:sldId id="2412" r:id="rId39"/>
    <p:sldId id="2413" r:id="rId40"/>
    <p:sldId id="696" r:id="rId41"/>
    <p:sldId id="2414" r:id="rId42"/>
    <p:sldId id="2415" r:id="rId43"/>
    <p:sldId id="2374" r:id="rId44"/>
    <p:sldId id="2370" r:id="rId45"/>
    <p:sldId id="2371" r:id="rId46"/>
    <p:sldId id="2375" r:id="rId47"/>
    <p:sldId id="2416" r:id="rId48"/>
    <p:sldId id="2376" r:id="rId49"/>
    <p:sldId id="2392" r:id="rId50"/>
    <p:sldId id="2417" r:id="rId51"/>
    <p:sldId id="2400" r:id="rId52"/>
    <p:sldId id="709" r:id="rId53"/>
    <p:sldId id="315" r:id="rId54"/>
    <p:sldId id="312" r:id="rId55"/>
    <p:sldId id="318" r:id="rId56"/>
    <p:sldId id="472" r:id="rId57"/>
    <p:sldId id="473" r:id="rId58"/>
    <p:sldId id="474" r:id="rId59"/>
    <p:sldId id="480" r:id="rId60"/>
    <p:sldId id="259" r:id="rId61"/>
    <p:sldId id="260" r:id="rId62"/>
    <p:sldId id="261" r:id="rId6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rch 7th - March IEEE electronic meeting" id="{DE843586-E506-4D30-A655-52B441F0114A}">
          <p14:sldIdLst>
            <p14:sldId id="690"/>
            <p14:sldId id="694"/>
            <p14:sldId id="693"/>
            <p14:sldId id="2402"/>
            <p14:sldId id="2403"/>
            <p14:sldId id="679"/>
            <p14:sldId id="680"/>
          </p14:sldIdLst>
        </p14:section>
        <p14:section name="March 8th - March IEEE electronic meeting" id="{347EDFAB-725B-4685-8406-804F1F654820}">
          <p14:sldIdLst>
            <p14:sldId id="2404"/>
            <p14:sldId id="2405"/>
            <p14:sldId id="2409"/>
            <p14:sldId id="687"/>
            <p14:sldId id="2410"/>
          </p14:sldIdLst>
        </p14:section>
        <p14:section name="March 9th - March IEEE electronic meeting" id="{0AD43289-B43F-47F1-8F81-0E941BD8A437}">
          <p14:sldIdLst>
            <p14:sldId id="2411"/>
            <p14:sldId id="2412"/>
            <p14:sldId id="2413"/>
            <p14:sldId id="696"/>
            <p14:sldId id="2414"/>
          </p14:sldIdLst>
        </p14:section>
        <p14:section name="March 10th - March IEEE electronic meeting" id="{88E20B98-9F37-4AE9-88CD-12E1CB447674}">
          <p14:sldIdLst>
            <p14:sldId id="2415"/>
            <p14:sldId id="2374"/>
            <p14:sldId id="2370"/>
            <p14:sldId id="2371"/>
          </p14:sldIdLst>
        </p14:section>
        <p14:section name="March 14th - March IEEE electronic meeting" id="{98ADCD1A-FEF1-4D07-971E-B12E8A6753FD}">
          <p14:sldIdLst>
            <p14:sldId id="2375"/>
            <p14:sldId id="2416"/>
            <p14:sldId id="2376"/>
            <p14:sldId id="2392"/>
            <p14:sldId id="2417"/>
            <p14:sldId id="2400"/>
            <p14:sldId id="70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44D8D2-982B-4866-9EE8-1F466B65A109}" v="16" dt="2022-03-14T15:54:45.16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99" autoAdjust="0"/>
    <p:restoredTop sz="96807" autoAdjust="0"/>
  </p:normalViewPr>
  <p:slideViewPr>
    <p:cSldViewPr>
      <p:cViewPr varScale="1">
        <p:scale>
          <a:sx n="123" d="100"/>
          <a:sy n="123" d="100"/>
        </p:scale>
        <p:origin x="22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78E6FCD-5499-439C-A9A6-16EE0CDF6722}"/>
    <pc:docChg chg="modSld modMainMaster">
      <pc:chgData name="Segev, Jonathan" userId="7c67a1b0-8725-4553-8055-0888dbcaef94" providerId="ADAL" clId="{478E6FCD-5499-439C-A9A6-16EE0CDF6722}" dt="2022-03-10T20:21:03.601" v="5" actId="20577"/>
      <pc:docMkLst>
        <pc:docMk/>
      </pc:docMkLst>
      <pc:sldChg chg="modSp mod">
        <pc:chgData name="Segev, Jonathan" userId="7c67a1b0-8725-4553-8055-0888dbcaef94" providerId="ADAL" clId="{478E6FCD-5499-439C-A9A6-16EE0CDF6722}" dt="2022-03-10T20:21:03.601" v="5" actId="20577"/>
        <pc:sldMkLst>
          <pc:docMk/>
          <pc:sldMk cId="0" sldId="256"/>
        </pc:sldMkLst>
        <pc:spChg chg="mod">
          <ac:chgData name="Segev, Jonathan" userId="7c67a1b0-8725-4553-8055-0888dbcaef94" providerId="ADAL" clId="{478E6FCD-5499-439C-A9A6-16EE0CDF6722}" dt="2022-03-10T20:21:03.601" v="5" actId="20577"/>
          <ac:spMkLst>
            <pc:docMk/>
            <pc:sldMk cId="0" sldId="256"/>
            <ac:spMk id="3074" creationId="{00000000-0000-0000-0000-000000000000}"/>
          </ac:spMkLst>
        </pc:spChg>
      </pc:sldChg>
      <pc:sldMasterChg chg="modSp mod">
        <pc:chgData name="Segev, Jonathan" userId="7c67a1b0-8725-4553-8055-0888dbcaef94" providerId="ADAL" clId="{478E6FCD-5499-439C-A9A6-16EE0CDF6722}" dt="2022-03-10T20:20:38.460" v="1" actId="20577"/>
        <pc:sldMasterMkLst>
          <pc:docMk/>
          <pc:sldMasterMk cId="0" sldId="2147483648"/>
        </pc:sldMasterMkLst>
        <pc:spChg chg="mod">
          <ac:chgData name="Segev, Jonathan" userId="7c67a1b0-8725-4553-8055-0888dbcaef94" providerId="ADAL" clId="{478E6FCD-5499-439C-A9A6-16EE0CDF6722}" dt="2022-03-10T20:20:38.460" v="1" actId="20577"/>
          <ac:spMkLst>
            <pc:docMk/>
            <pc:sldMasterMk cId="0" sldId="2147483648"/>
            <ac:spMk id="10" creationId="{00000000-0000-0000-0000-000000000000}"/>
          </ac:spMkLst>
        </pc:spChg>
      </pc:sldMasterChg>
    </pc:docChg>
  </pc:docChgLst>
  <pc:docChgLst>
    <pc:chgData name="Segev, Jonathan" userId="7c67a1b0-8725-4553-8055-0888dbcaef94" providerId="ADAL" clId="{9444D8D2-982B-4866-9EE8-1F466B65A109}"/>
    <pc:docChg chg="undo redo custSel addSld delSld modSld sldOrd modMainMaster modSection">
      <pc:chgData name="Segev, Jonathan" userId="7c67a1b0-8725-4553-8055-0888dbcaef94" providerId="ADAL" clId="{9444D8D2-982B-4866-9EE8-1F466B65A109}" dt="2022-03-14T15:59:51.300" v="577" actId="20577"/>
      <pc:docMkLst>
        <pc:docMk/>
      </pc:docMkLst>
      <pc:sldChg chg="modSp mod">
        <pc:chgData name="Segev, Jonathan" userId="7c67a1b0-8725-4553-8055-0888dbcaef94" providerId="ADAL" clId="{9444D8D2-982B-4866-9EE8-1F466B65A109}" dt="2022-03-14T15:34:07.579" v="3" actId="20577"/>
        <pc:sldMkLst>
          <pc:docMk/>
          <pc:sldMk cId="0" sldId="256"/>
        </pc:sldMkLst>
        <pc:spChg chg="mod">
          <ac:chgData name="Segev, Jonathan" userId="7c67a1b0-8725-4553-8055-0888dbcaef94" providerId="ADAL" clId="{9444D8D2-982B-4866-9EE8-1F466B65A109}" dt="2022-03-14T15:34:07.579" v="3" actId="20577"/>
          <ac:spMkLst>
            <pc:docMk/>
            <pc:sldMk cId="0" sldId="256"/>
            <ac:spMk id="3074" creationId="{00000000-0000-0000-0000-000000000000}"/>
          </ac:spMkLst>
        </pc:spChg>
      </pc:sldChg>
      <pc:sldChg chg="modSp mod">
        <pc:chgData name="Segev, Jonathan" userId="7c67a1b0-8725-4553-8055-0888dbcaef94" providerId="ADAL" clId="{9444D8D2-982B-4866-9EE8-1F466B65A109}" dt="2022-03-14T15:39:52.285" v="214" actId="6549"/>
        <pc:sldMkLst>
          <pc:docMk/>
          <pc:sldMk cId="2257427411" sldId="2374"/>
        </pc:sldMkLst>
        <pc:spChg chg="mod">
          <ac:chgData name="Segev, Jonathan" userId="7c67a1b0-8725-4553-8055-0888dbcaef94" providerId="ADAL" clId="{9444D8D2-982B-4866-9EE8-1F466B65A109}" dt="2022-03-14T15:39:39.353" v="194" actId="6549"/>
          <ac:spMkLst>
            <pc:docMk/>
            <pc:sldMk cId="2257427411" sldId="2374"/>
            <ac:spMk id="2" creationId="{00000000-0000-0000-0000-000000000000}"/>
          </ac:spMkLst>
        </pc:spChg>
        <pc:graphicFrameChg chg="mod modGraphic">
          <ac:chgData name="Segev, Jonathan" userId="7c67a1b0-8725-4553-8055-0888dbcaef94" providerId="ADAL" clId="{9444D8D2-982B-4866-9EE8-1F466B65A109}" dt="2022-03-14T15:39:52.285" v="214" actId="6549"/>
          <ac:graphicFrameMkLst>
            <pc:docMk/>
            <pc:sldMk cId="2257427411" sldId="2374"/>
            <ac:graphicFrameMk id="7" creationId="{00000000-0000-0000-0000-000000000000}"/>
          </ac:graphicFrameMkLst>
        </pc:graphicFrameChg>
      </pc:sldChg>
      <pc:sldChg chg="modSp mod">
        <pc:chgData name="Segev, Jonathan" userId="7c67a1b0-8725-4553-8055-0888dbcaef94" providerId="ADAL" clId="{9444D8D2-982B-4866-9EE8-1F466B65A109}" dt="2022-03-14T15:41:01.541" v="249" actId="20577"/>
        <pc:sldMkLst>
          <pc:docMk/>
          <pc:sldMk cId="1570543943" sldId="2375"/>
        </pc:sldMkLst>
        <pc:spChg chg="mod">
          <ac:chgData name="Segev, Jonathan" userId="7c67a1b0-8725-4553-8055-0888dbcaef94" providerId="ADAL" clId="{9444D8D2-982B-4866-9EE8-1F466B65A109}" dt="2022-03-14T15:41:01.541" v="249" actId="20577"/>
          <ac:spMkLst>
            <pc:docMk/>
            <pc:sldMk cId="1570543943" sldId="2375"/>
            <ac:spMk id="3" creationId="{00000000-0000-0000-0000-000000000000}"/>
          </ac:spMkLst>
        </pc:spChg>
      </pc:sldChg>
      <pc:sldChg chg="del">
        <pc:chgData name="Segev, Jonathan" userId="7c67a1b0-8725-4553-8055-0888dbcaef94" providerId="ADAL" clId="{9444D8D2-982B-4866-9EE8-1F466B65A109}" dt="2022-03-14T15:53:31.294" v="328" actId="47"/>
        <pc:sldMkLst>
          <pc:docMk/>
          <pc:sldMk cId="340587028" sldId="2391"/>
        </pc:sldMkLst>
      </pc:sldChg>
      <pc:sldChg chg="addSp delSp modSp mod ord">
        <pc:chgData name="Segev, Jonathan" userId="7c67a1b0-8725-4553-8055-0888dbcaef94" providerId="ADAL" clId="{9444D8D2-982B-4866-9EE8-1F466B65A109}" dt="2022-03-14T15:56:35.060" v="527" actId="20577"/>
        <pc:sldMkLst>
          <pc:docMk/>
          <pc:sldMk cId="2401246678" sldId="2392"/>
        </pc:sldMkLst>
        <pc:spChg chg="mod">
          <ac:chgData name="Segev, Jonathan" userId="7c67a1b0-8725-4553-8055-0888dbcaef94" providerId="ADAL" clId="{9444D8D2-982B-4866-9EE8-1F466B65A109}" dt="2022-03-14T15:45:09.803" v="289" actId="20577"/>
          <ac:spMkLst>
            <pc:docMk/>
            <pc:sldMk cId="2401246678" sldId="2392"/>
            <ac:spMk id="2" creationId="{E93E8C48-D0FE-45AE-A892-200CA7D54BC4}"/>
          </ac:spMkLst>
        </pc:spChg>
        <pc:spChg chg="mod">
          <ac:chgData name="Segev, Jonathan" userId="7c67a1b0-8725-4553-8055-0888dbcaef94" providerId="ADAL" clId="{9444D8D2-982B-4866-9EE8-1F466B65A109}" dt="2022-03-14T15:56:35.060" v="527" actId="20577"/>
          <ac:spMkLst>
            <pc:docMk/>
            <pc:sldMk cId="2401246678" sldId="2392"/>
            <ac:spMk id="3" creationId="{F4989200-2622-46AD-AE0D-4E2448C695E7}"/>
          </ac:spMkLst>
        </pc:spChg>
        <pc:graphicFrameChg chg="del">
          <ac:chgData name="Segev, Jonathan" userId="7c67a1b0-8725-4553-8055-0888dbcaef94" providerId="ADAL" clId="{9444D8D2-982B-4866-9EE8-1F466B65A109}" dt="2022-03-14T15:52:17.678" v="323" actId="478"/>
          <ac:graphicFrameMkLst>
            <pc:docMk/>
            <pc:sldMk cId="2401246678" sldId="2392"/>
            <ac:graphicFrameMk id="7" creationId="{DD857EA2-8230-4DED-A5E1-3B659BC440E6}"/>
          </ac:graphicFrameMkLst>
        </pc:graphicFrameChg>
        <pc:graphicFrameChg chg="add mod">
          <ac:chgData name="Segev, Jonathan" userId="7c67a1b0-8725-4553-8055-0888dbcaef94" providerId="ADAL" clId="{9444D8D2-982B-4866-9EE8-1F466B65A109}" dt="2022-03-14T15:52:19.356" v="324"/>
          <ac:graphicFrameMkLst>
            <pc:docMk/>
            <pc:sldMk cId="2401246678" sldId="2392"/>
            <ac:graphicFrameMk id="8" creationId="{74A87B65-54BB-47D9-B9C0-37E50154C9DA}"/>
          </ac:graphicFrameMkLst>
        </pc:graphicFrameChg>
      </pc:sldChg>
      <pc:sldChg chg="modSp mod ord">
        <pc:chgData name="Segev, Jonathan" userId="7c67a1b0-8725-4553-8055-0888dbcaef94" providerId="ADAL" clId="{9444D8D2-982B-4866-9EE8-1F466B65A109}" dt="2022-03-14T15:59:51.300" v="577" actId="20577"/>
        <pc:sldMkLst>
          <pc:docMk/>
          <pc:sldMk cId="2220088644" sldId="2400"/>
        </pc:sldMkLst>
        <pc:spChg chg="mod">
          <ac:chgData name="Segev, Jonathan" userId="7c67a1b0-8725-4553-8055-0888dbcaef94" providerId="ADAL" clId="{9444D8D2-982B-4866-9EE8-1F466B65A109}" dt="2022-03-14T15:59:51.300" v="577" actId="20577"/>
          <ac:spMkLst>
            <pc:docMk/>
            <pc:sldMk cId="2220088644" sldId="2400"/>
            <ac:spMk id="8" creationId="{CC5B7EB9-3DEF-4981-89A9-614127FF9327}"/>
          </ac:spMkLst>
        </pc:spChg>
      </pc:sldChg>
      <pc:sldChg chg="modSp del mod">
        <pc:chgData name="Segev, Jonathan" userId="7c67a1b0-8725-4553-8055-0888dbcaef94" providerId="ADAL" clId="{9444D8D2-982B-4866-9EE8-1F466B65A109}" dt="2022-03-14T15:54:12.350" v="390" actId="47"/>
        <pc:sldMkLst>
          <pc:docMk/>
          <pc:sldMk cId="692434562" sldId="2401"/>
        </pc:sldMkLst>
        <pc:spChg chg="mod">
          <ac:chgData name="Segev, Jonathan" userId="7c67a1b0-8725-4553-8055-0888dbcaef94" providerId="ADAL" clId="{9444D8D2-982B-4866-9EE8-1F466B65A109}" dt="2022-03-14T15:53:44.926" v="349" actId="20577"/>
          <ac:spMkLst>
            <pc:docMk/>
            <pc:sldMk cId="692434562" sldId="2401"/>
            <ac:spMk id="2" creationId="{5BD7ACE6-6DCA-4289-A6C3-C9482F00E40C}"/>
          </ac:spMkLst>
        </pc:spChg>
      </pc:sldChg>
      <pc:sldChg chg="modSp add mod ord">
        <pc:chgData name="Segev, Jonathan" userId="7c67a1b0-8725-4553-8055-0888dbcaef94" providerId="ADAL" clId="{9444D8D2-982B-4866-9EE8-1F466B65A109}" dt="2022-03-14T15:40:11.656" v="221"/>
        <pc:sldMkLst>
          <pc:docMk/>
          <pc:sldMk cId="3714947021" sldId="2416"/>
        </pc:sldMkLst>
        <pc:graphicFrameChg chg="mod modGraphic">
          <ac:chgData name="Segev, Jonathan" userId="7c67a1b0-8725-4553-8055-0888dbcaef94" providerId="ADAL" clId="{9444D8D2-982B-4866-9EE8-1F466B65A109}" dt="2022-03-14T15:40:11.656" v="221"/>
          <ac:graphicFrameMkLst>
            <pc:docMk/>
            <pc:sldMk cId="3714947021" sldId="2416"/>
            <ac:graphicFrameMk id="7" creationId="{00000000-0000-0000-0000-000000000000}"/>
          </ac:graphicFrameMkLst>
        </pc:graphicFrameChg>
      </pc:sldChg>
      <pc:sldChg chg="modSp new del mod">
        <pc:chgData name="Segev, Jonathan" userId="7c67a1b0-8725-4553-8055-0888dbcaef94" providerId="ADAL" clId="{9444D8D2-982B-4866-9EE8-1F466B65A109}" dt="2022-03-14T15:45:01.078" v="286" actId="47"/>
        <pc:sldMkLst>
          <pc:docMk/>
          <pc:sldMk cId="2052367709" sldId="2417"/>
        </pc:sldMkLst>
        <pc:spChg chg="mod">
          <ac:chgData name="Segev, Jonathan" userId="7c67a1b0-8725-4553-8055-0888dbcaef94" providerId="ADAL" clId="{9444D8D2-982B-4866-9EE8-1F466B65A109}" dt="2022-03-14T15:44:37.379" v="283" actId="20577"/>
          <ac:spMkLst>
            <pc:docMk/>
            <pc:sldMk cId="2052367709" sldId="2417"/>
            <ac:spMk id="2" creationId="{539120CA-BDCD-4BF1-8FF5-79F344E5CCAA}"/>
          </ac:spMkLst>
        </pc:spChg>
      </pc:sldChg>
      <pc:sldChg chg="modSp add mod">
        <pc:chgData name="Segev, Jonathan" userId="7c67a1b0-8725-4553-8055-0888dbcaef94" providerId="ADAL" clId="{9444D8D2-982B-4866-9EE8-1F466B65A109}" dt="2022-03-14T15:55:00.848" v="490" actId="207"/>
        <pc:sldMkLst>
          <pc:docMk/>
          <pc:sldMk cId="3963566388" sldId="2417"/>
        </pc:sldMkLst>
        <pc:spChg chg="mod">
          <ac:chgData name="Segev, Jonathan" userId="7c67a1b0-8725-4553-8055-0888dbcaef94" providerId="ADAL" clId="{9444D8D2-982B-4866-9EE8-1F466B65A109}" dt="2022-03-14T15:54:08.532" v="389" actId="113"/>
          <ac:spMkLst>
            <pc:docMk/>
            <pc:sldMk cId="3963566388" sldId="2417"/>
            <ac:spMk id="2" creationId="{5BD7ACE6-6DCA-4289-A6C3-C9482F00E40C}"/>
          </ac:spMkLst>
        </pc:spChg>
        <pc:spChg chg="mod">
          <ac:chgData name="Segev, Jonathan" userId="7c67a1b0-8725-4553-8055-0888dbcaef94" providerId="ADAL" clId="{9444D8D2-982B-4866-9EE8-1F466B65A109}" dt="2022-03-14T15:55:00.848" v="490" actId="207"/>
          <ac:spMkLst>
            <pc:docMk/>
            <pc:sldMk cId="3963566388" sldId="2417"/>
            <ac:spMk id="62" creationId="{F189F3FD-6129-4603-BD90-34EE40265A10}"/>
          </ac:spMkLst>
        </pc:spChg>
        <pc:cxnChg chg="mod">
          <ac:chgData name="Segev, Jonathan" userId="7c67a1b0-8725-4553-8055-0888dbcaef94" providerId="ADAL" clId="{9444D8D2-982B-4866-9EE8-1F466B65A109}" dt="2022-03-14T15:54:45.165" v="471" actId="14100"/>
          <ac:cxnSpMkLst>
            <pc:docMk/>
            <pc:sldMk cId="3963566388" sldId="2417"/>
            <ac:cxnSpMk id="77" creationId="{388D557F-C8D9-4F40-9778-B21A431955B5}"/>
          </ac:cxnSpMkLst>
        </pc:cxnChg>
      </pc:sldChg>
      <pc:sldMasterChg chg="modSp mod">
        <pc:chgData name="Segev, Jonathan" userId="7c67a1b0-8725-4553-8055-0888dbcaef94" providerId="ADAL" clId="{9444D8D2-982B-4866-9EE8-1F466B65A109}" dt="2022-03-14T15:33:59.422" v="1" actId="20577"/>
        <pc:sldMasterMkLst>
          <pc:docMk/>
          <pc:sldMasterMk cId="0" sldId="2147483648"/>
        </pc:sldMasterMkLst>
        <pc:spChg chg="mod">
          <ac:chgData name="Segev, Jonathan" userId="7c67a1b0-8725-4553-8055-0888dbcaef94" providerId="ADAL" clId="{9444D8D2-982B-4866-9EE8-1F466B65A109}" dt="2022-03-14T15:33:59.422"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35B4-4C31-973F-C05985E556BE}"/>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97</c:v>
                </c:pt>
                <c:pt idx="1">
                  <c:v>3</c:v>
                </c:pt>
                <c:pt idx="2">
                  <c:v>100</c:v>
                </c:pt>
              </c:numCache>
            </c:numRef>
          </c:val>
          <c:extLst>
            <c:ext xmlns:c16="http://schemas.microsoft.com/office/drawing/2014/chart" uri="{C3380CC4-5D6E-409C-BE32-E72D297353CC}">
              <c16:uniqueId val="{00000001-35B4-4C31-973F-C05985E556BE}"/>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166</c:v>
                </c:pt>
                <c:pt idx="1">
                  <c:v>6</c:v>
                </c:pt>
                <c:pt idx="2">
                  <c:v>192</c:v>
                </c:pt>
              </c:numCache>
            </c:numRef>
          </c:val>
          <c:extLst>
            <c:ext xmlns:c16="http://schemas.microsoft.com/office/drawing/2014/chart" uri="{C3380CC4-5D6E-409C-BE32-E72D297353CC}">
              <c16:uniqueId val="{00000000-295F-4C00-90E0-E3944276C0A0}"/>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131</c:v>
                </c:pt>
                <c:pt idx="1">
                  <c:v>3</c:v>
                </c:pt>
                <c:pt idx="2">
                  <c:v>100</c:v>
                </c:pt>
              </c:numCache>
            </c:numRef>
          </c:val>
          <c:extLst>
            <c:ext xmlns:c16="http://schemas.microsoft.com/office/drawing/2014/chart" uri="{C3380CC4-5D6E-409C-BE32-E72D297353CC}">
              <c16:uniqueId val="{00000001-295F-4C00-90E0-E3944276C0A0}"/>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1699112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3524309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230880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813667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802.11-22/224r5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a52db963-2965-420d-a846-1da2ea8ebb05/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2022-03-14</a:t>
            </a:r>
          </a:p>
        </p:txBody>
      </p:sp>
      <p:sp>
        <p:nvSpPr>
          <p:cNvPr id="6" name="Date Placeholder 3"/>
          <p:cNvSpPr>
            <a:spLocks noGrp="1"/>
          </p:cNvSpPr>
          <p:nvPr>
            <p:ph type="dt" idx="10"/>
          </p:nvPr>
        </p:nvSpPr>
        <p:spPr/>
        <p:txBody>
          <a:bodyPr/>
          <a:lstStyle/>
          <a:p>
            <a:r>
              <a:rPr lang="en-US"/>
              <a:t>March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March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Approve release of D4.0 to JTC1/SC6</a:t>
            </a:r>
          </a:p>
          <a:p>
            <a:pPr algn="just">
              <a:spcBef>
                <a:spcPct val="20000"/>
              </a:spcBef>
              <a:buFontTx/>
              <a:buChar char="•"/>
            </a:pPr>
            <a:r>
              <a:rPr lang="en-US" altLang="en-US" sz="1800" b="0" dirty="0"/>
              <a:t>Review SA1 CR status</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Perform group CR</a:t>
            </a:r>
            <a:endParaRPr lang="en-US" altLang="en-US" sz="1800" b="0" kern="0" dirty="0"/>
          </a:p>
          <a:p>
            <a:pPr algn="just">
              <a:spcBef>
                <a:spcPct val="20000"/>
              </a:spcBef>
              <a:buFontTx/>
              <a:buChar char="•"/>
            </a:pPr>
            <a:r>
              <a:rPr lang="en-US" altLang="en-US" sz="1800" b="0" dirty="0"/>
              <a:t>Review technical submissions – as time permits</a:t>
            </a:r>
          </a:p>
          <a:p>
            <a:pPr algn="just">
              <a:spcBef>
                <a:spcPct val="20000"/>
              </a:spcBef>
              <a:buFontTx/>
              <a:buChar char="•"/>
            </a:pPr>
            <a:endParaRPr lang="en-US" altLang="en-US" sz="18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68041162"/>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8"/>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3276126000"/>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SAB Comment Resolution Status (10 min) – Editors (Roy Want)</a:t>
            </a:r>
          </a:p>
          <a:p>
            <a:pPr algn="just">
              <a:spcBef>
                <a:spcPct val="20000"/>
              </a:spcBef>
              <a:buFontTx/>
              <a:buChar char="•"/>
            </a:pPr>
            <a:r>
              <a:rPr lang="en-US" altLang="en-US" sz="1800" b="0" dirty="0"/>
              <a:t>Approval of previous meeting minutes (5min) </a:t>
            </a:r>
          </a:p>
          <a:p>
            <a:pPr algn="just">
              <a:spcBef>
                <a:spcPct val="20000"/>
              </a:spcBef>
              <a:buFontTx/>
              <a:buChar char="•"/>
            </a:pPr>
            <a:r>
              <a:rPr lang="en-US" sz="1800" b="0" dirty="0"/>
              <a:t>Approve release of D4.0 to JTC1/SC6 (8 min) </a:t>
            </a:r>
          </a:p>
          <a:p>
            <a:pPr algn="just">
              <a:spcBef>
                <a:spcPct val="20000"/>
              </a:spcBef>
              <a:buFontTx/>
              <a:buChar char="•"/>
            </a:pPr>
            <a:r>
              <a:rPr lang="en-US" sz="1800" b="0" dirty="0"/>
              <a:t>Review CR submissions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7th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05470655"/>
              </p:ext>
            </p:extLst>
          </p:nvPr>
        </p:nvGraphicFramePr>
        <p:xfrm>
          <a:off x="914401" y="1260086"/>
          <a:ext cx="10460567" cy="368788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11-22-084</a:t>
                      </a:r>
                    </a:p>
                  </a:txBody>
                  <a:tcPr marT="45712" marB="45712"/>
                </a:tc>
                <a:tc>
                  <a:txBody>
                    <a:bodyPr/>
                    <a:lstStyle/>
                    <a:p>
                      <a:r>
                        <a:rPr lang="en-US" sz="1400" b="0" dirty="0"/>
                        <a:t>Editors</a:t>
                      </a:r>
                    </a:p>
                  </a:txBody>
                  <a:tcPr marT="45712" marB="45712"/>
                </a:tc>
                <a:tc>
                  <a:txBody>
                    <a:bodyPr/>
                    <a:lstStyle/>
                    <a:p>
                      <a:r>
                        <a:rPr lang="en-US" sz="1400" b="0"/>
                        <a:t>Initial SA Ballot </a:t>
                      </a:r>
                      <a:r>
                        <a:rPr lang="en-US" sz="1400" b="0" i="0" kern="1200">
                          <a:solidFill>
                            <a:schemeClr val="dk1"/>
                          </a:solidFill>
                          <a:effectLst/>
                          <a:latin typeface="+mn-lt"/>
                          <a:ea typeface="+mn-ea"/>
                          <a:cs typeface="+mn-cs"/>
                        </a:rPr>
                        <a:t>Comments DB</a:t>
                      </a:r>
                      <a:endParaRPr lang="en-US" sz="1400" b="0" dirty="0"/>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11-22-402</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Some SAB1 CR v3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4"/>
                  </a:ext>
                </a:extLst>
              </a:tr>
              <a:tr h="0">
                <a:tc>
                  <a:txBody>
                    <a:bodyPr/>
                    <a:lstStyle/>
                    <a:p>
                      <a:r>
                        <a:rPr lang="en-US" sz="1400" kern="1200" dirty="0">
                          <a:solidFill>
                            <a:schemeClr val="dk1"/>
                          </a:solidFill>
                          <a:latin typeface="+mn-lt"/>
                          <a:ea typeface="+mn-ea"/>
                          <a:cs typeface="+mn-cs"/>
                        </a:rPr>
                        <a:t>11-22-198</a:t>
                      </a:r>
                    </a:p>
                  </a:txBody>
                  <a:tcPr marT="45712" marB="45712"/>
                </a:tc>
                <a:tc>
                  <a:txBody>
                    <a:bodyPr/>
                    <a:lstStyle/>
                    <a:p>
                      <a:r>
                        <a:rPr lang="en-US" sz="1400" kern="1200" dirty="0">
                          <a:solidFill>
                            <a:schemeClr val="dk1"/>
                          </a:solidFill>
                          <a:latin typeface="+mn-lt"/>
                          <a:ea typeface="+mn-ea"/>
                          <a:cs typeface="+mn-cs"/>
                        </a:rPr>
                        <a:t>Roy Want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SAB1 CR Status</a:t>
                      </a:r>
                    </a:p>
                  </a:txBody>
                  <a:tcPr marT="45712" marB="45712"/>
                </a:tc>
                <a:tc>
                  <a:txBody>
                    <a:bodyPr/>
                    <a:lstStyle/>
                    <a:p>
                      <a:r>
                        <a:rPr lang="en-US" sz="1400" kern="1200" dirty="0">
                          <a:solidFill>
                            <a:schemeClr val="dk1"/>
                          </a:solidFill>
                          <a:latin typeface="+mn-lt"/>
                          <a:ea typeface="+mn-ea"/>
                          <a:cs typeface="+mn-cs"/>
                        </a:rPr>
                        <a:t>SAB status</a:t>
                      </a:r>
                    </a:p>
                  </a:txBody>
                  <a:tcPr marT="45712" marB="45712"/>
                </a:tc>
                <a:extLst>
                  <a:ext uri="{0D108BD9-81ED-4DB2-BD59-A6C34878D82A}">
                    <a16:rowId xmlns:a16="http://schemas.microsoft.com/office/drawing/2014/main" val="10006"/>
                  </a:ext>
                </a:extLst>
              </a:tr>
              <a:tr h="0">
                <a:tc>
                  <a:txBody>
                    <a:bodyPr/>
                    <a:lstStyle/>
                    <a:p>
                      <a:r>
                        <a:rPr lang="en-US" sz="1400" dirty="0"/>
                        <a:t>11-22-437</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SAB1 Passive TB Ranging CR</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7"/>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3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dirty="0"/>
              <a:t>P802.11z Initial SA Ballot</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March 2022</a:t>
            </a:r>
            <a:endParaRPr lang="en-GB" dirty="0"/>
          </a:p>
        </p:txBody>
      </p:sp>
      <p:sp>
        <p:nvSpPr>
          <p:cNvPr id="7" name="Rectangle 2">
            <a:extLst>
              <a:ext uri="{FF2B5EF4-FFF2-40B4-BE49-F238E27FC236}">
                <a16:creationId xmlns:a16="http://schemas.microsoft.com/office/drawing/2014/main" id="{F24CAE31-45A2-4DF0-92BC-2F7726ACEE53}"/>
              </a:ext>
            </a:extLst>
          </p:cNvPr>
          <p:cNvSpPr txBox="1">
            <a:spLocks noChangeArrowheads="1"/>
          </p:cNvSpPr>
          <p:nvPr/>
        </p:nvSpPr>
        <p:spPr bwMode="auto">
          <a:xfrm>
            <a:off x="191344" y="1701804"/>
            <a:ext cx="7560840" cy="4773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Status and Work completed since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In SA Ballot Comment Resolution.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93% approve / 6% disapprove / 5% abstain</a:t>
            </a:r>
            <a:endParaRPr lang="en-US" sz="1800" kern="0"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Comments received: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364 total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166 Technical</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192 Editorial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6 General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Since January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kern="0" dirty="0"/>
              <a:t>Adopted resolution to 29 Technical/General and 100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kern="0" dirty="0"/>
              <a:t>Published new minor draft D4.1. </a:t>
            </a:r>
          </a:p>
        </p:txBody>
      </p:sp>
      <p:graphicFrame>
        <p:nvGraphicFramePr>
          <p:cNvPr id="8" name="Chart 7">
            <a:extLst>
              <a:ext uri="{FF2B5EF4-FFF2-40B4-BE49-F238E27FC236}">
                <a16:creationId xmlns:a16="http://schemas.microsoft.com/office/drawing/2014/main" id="{F138E37A-32BB-4AFD-92AE-D9D4CD0491CC}"/>
              </a:ext>
            </a:extLst>
          </p:cNvPr>
          <p:cNvGraphicFramePr/>
          <p:nvPr>
            <p:extLst>
              <p:ext uri="{D42A27DB-BD31-4B8C-83A1-F6EECF244321}">
                <p14:modId xmlns:p14="http://schemas.microsoft.com/office/powerpoint/2010/main" val="279634081"/>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BAC5C-5D8A-41F9-B382-A7B05490D45C}"/>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7E720B89-65B4-48BD-BD8F-2952A5B44FE3}"/>
              </a:ext>
            </a:extLst>
          </p:cNvPr>
          <p:cNvSpPr>
            <a:spLocks noGrp="1"/>
          </p:cNvSpPr>
          <p:nvPr>
            <p:ph idx="1"/>
          </p:nvPr>
        </p:nvSpPr>
        <p:spPr/>
        <p:txBody>
          <a:bodyPr/>
          <a:lstStyle/>
          <a:p>
            <a:r>
              <a:rPr lang="en-US" dirty="0"/>
              <a:t>Refer to submission 11-22-771.</a:t>
            </a:r>
          </a:p>
        </p:txBody>
      </p:sp>
      <p:sp>
        <p:nvSpPr>
          <p:cNvPr id="4" name="Slide Number Placeholder 3">
            <a:extLst>
              <a:ext uri="{FF2B5EF4-FFF2-40B4-BE49-F238E27FC236}">
                <a16:creationId xmlns:a16="http://schemas.microsoft.com/office/drawing/2014/main" id="{4298FE26-4D67-4B3E-94DA-056DFA27B599}"/>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07BE7232-690C-4283-B183-40EBA4FD4B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8072D38-77F6-42E3-AEAB-690ECA673035}"/>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5901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2335-2C6E-4E19-A872-956524C4715E}"/>
              </a:ext>
            </a:extLst>
          </p:cNvPr>
          <p:cNvSpPr>
            <a:spLocks noGrp="1"/>
          </p:cNvSpPr>
          <p:nvPr>
            <p:ph type="title"/>
          </p:nvPr>
        </p:nvSpPr>
        <p:spPr/>
        <p:txBody>
          <a:bodyPr/>
          <a:lstStyle/>
          <a:p>
            <a:r>
              <a:rPr lang="en-US" sz="3200" b="0" dirty="0"/>
              <a:t>Approve release of D4.0 to JTC1/SC6 </a:t>
            </a:r>
            <a:endParaRPr lang="en-US" dirty="0"/>
          </a:p>
        </p:txBody>
      </p:sp>
      <p:sp>
        <p:nvSpPr>
          <p:cNvPr id="3" name="Content Placeholder 2">
            <a:extLst>
              <a:ext uri="{FF2B5EF4-FFF2-40B4-BE49-F238E27FC236}">
                <a16:creationId xmlns:a16="http://schemas.microsoft.com/office/drawing/2014/main" id="{4D0F761F-0717-4BE6-95AD-CE8996484AD8}"/>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SC6 is the subcommittee of the Joint Technical Committee ISO/IEC JTC 1. </a:t>
            </a:r>
          </a:p>
          <a:p>
            <a:pPr>
              <a:buFont typeface="Arial" panose="020B0604020202020204" pitchFamily="34" charset="0"/>
              <a:buChar char="•"/>
            </a:pPr>
            <a:r>
              <a:rPr lang="en-US" sz="2000" b="0" dirty="0"/>
              <a:t>The WG and EC need to approve liaising D4.0 to SC6 for information.  </a:t>
            </a:r>
          </a:p>
          <a:p>
            <a:pPr>
              <a:buFont typeface="Arial" panose="020B0604020202020204" pitchFamily="34" charset="0"/>
              <a:buChar char="•"/>
            </a:pPr>
            <a:r>
              <a:rPr lang="en-US" sz="2000" b="0" dirty="0"/>
              <a:t>The high level goal of submitting to ISO/IEC for ratification under the PSDO is to ensure that 802.11 standards are considered to be ”international” by everyone/anyone. </a:t>
            </a:r>
          </a:p>
          <a:p>
            <a:pPr>
              <a:buFont typeface="Arial" panose="020B0604020202020204" pitchFamily="34" charset="0"/>
              <a:buChar char="•"/>
            </a:pPr>
            <a:r>
              <a:rPr lang="en-US" sz="2000" b="0" dirty="0"/>
              <a:t>Sending D4.0 for information is just the first step in the process. It makes sense for </a:t>
            </a:r>
            <a:r>
              <a:rPr lang="en-US" sz="2000" b="0" dirty="0" err="1"/>
              <a:t>TGaz</a:t>
            </a:r>
            <a:r>
              <a:rPr lang="en-US" sz="2000" b="0" dirty="0"/>
              <a:t> to approve this before the WG, but it is not strictly necessary; we could just take a motion to the WG.</a:t>
            </a:r>
          </a:p>
          <a:p>
            <a:pPr>
              <a:buFont typeface="Arial" panose="020B0604020202020204" pitchFamily="34" charset="0"/>
              <a:buChar char="•"/>
            </a:pPr>
            <a:r>
              <a:rPr lang="en-US" sz="2000" b="0" dirty="0"/>
              <a:t>802.11 do this as part of an agreement with SC6 from about 2013 in it was agreed that: “Drafts of standards or amendments that are planned to be submitted to ISO/IEC for ratification under the PSDO be regularly liaised to SC6 in parallel to Working Group Letter Ballots and/or Sponsor Ballots”</a:t>
            </a:r>
          </a:p>
          <a:p>
            <a:endParaRPr lang="en-US" sz="2000" b="0" dirty="0"/>
          </a:p>
        </p:txBody>
      </p:sp>
      <p:sp>
        <p:nvSpPr>
          <p:cNvPr id="4" name="Slide Number Placeholder 3">
            <a:extLst>
              <a:ext uri="{FF2B5EF4-FFF2-40B4-BE49-F238E27FC236}">
                <a16:creationId xmlns:a16="http://schemas.microsoft.com/office/drawing/2014/main" id="{D177CEE3-8EED-4A4D-A777-A937D961250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A428918-9B3E-4EA0-83C4-C3E7F228C4B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7AC2AE-708E-4033-BDCE-75BC1F820772}"/>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1211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2022 Electronic meeting and teleconferences running between the March and May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8</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460125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8th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16386163"/>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11-22-400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cs typeface="+mn-cs"/>
                        </a:rPr>
                        <a:t>SAB1 Group CR part 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as a group</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0763148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2143309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31957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9816326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969196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9th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51579442"/>
              </p:ext>
            </p:extLst>
          </p:nvPr>
        </p:nvGraphicFramePr>
        <p:xfrm>
          <a:off x="1055440" y="1305405"/>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a:t>11-22-437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Some SAB1 Passive TB Ranging CR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dirty="0"/>
                        <a:t>11-22-451</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Comment resolution SA1 LTF </a:t>
                      </a:r>
                      <a:r>
                        <a:rPr lang="fr-FR" sz="1400" dirty="0" err="1"/>
                        <a:t>Vector</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807631484"/>
                  </a:ext>
                </a:extLst>
              </a:tr>
              <a:tr h="0">
                <a:tc>
                  <a:txBody>
                    <a:bodyPr/>
                    <a:lstStyle/>
                    <a:p>
                      <a:r>
                        <a:rPr lang="en-US" sz="1400" dirty="0"/>
                        <a:t>11-22-102</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as a group</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40057916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89127172"/>
                  </a:ext>
                </a:extLst>
              </a:tr>
            </a:tbl>
          </a:graphicData>
        </a:graphic>
      </p:graphicFrame>
    </p:spTree>
    <p:extLst>
      <p:ext uri="{BB962C8B-B14F-4D97-AF65-F5344CB8AC3E}">
        <p14:creationId xmlns:p14="http://schemas.microsoft.com/office/powerpoint/2010/main" val="42798422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02199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March meeting:</a:t>
            </a:r>
            <a:endParaRPr lang="en-US" sz="2000" b="0" dirty="0"/>
          </a:p>
          <a:p>
            <a:pPr>
              <a:buFont typeface="Arial" panose="020B0604020202020204" pitchFamily="34" charset="0"/>
              <a:buChar char="•"/>
            </a:pPr>
            <a:r>
              <a:rPr lang="en-US" sz="2000" b="0" dirty="0"/>
              <a:t>This meeting is part of the March IEEE 802 Wireless Interim session</a:t>
            </a:r>
          </a:p>
          <a:p>
            <a:pPr>
              <a:buFont typeface="Arial" panose="020B0604020202020204" pitchFamily="34" charset="0"/>
              <a:buChar char="•"/>
            </a:pPr>
            <a:r>
              <a:rPr lang="en-US" sz="2000" b="0" dirty="0"/>
              <a:t>You must pay the registration fee in order to attend</a:t>
            </a:r>
          </a:p>
          <a:p>
            <a:pPr>
              <a:buFont typeface="Arial" panose="020B0604020202020204" pitchFamily="34" charset="0"/>
              <a:buChar char="•"/>
            </a:pPr>
            <a:r>
              <a:rPr lang="en-US" sz="2000" b="0" dirty="0"/>
              <a:t>If you have not already done so, you can register </a:t>
            </a:r>
            <a:r>
              <a:rPr lang="en-US" sz="2000" b="0" dirty="0">
                <a:hlinkClick r:id="rId2"/>
              </a:rPr>
              <a:t>here</a:t>
            </a:r>
            <a:endParaRPr lang="en-US" sz="2000" b="0" dirty="0"/>
          </a:p>
          <a:p>
            <a:pPr>
              <a:buFont typeface="Arial" panose="020B0604020202020204" pitchFamily="34" charset="0"/>
              <a:buChar char="•"/>
            </a:pPr>
            <a:r>
              <a:rPr lang="en-US" sz="2000" b="0" dirty="0"/>
              <a:t>If you do not intend to register for this session you must leave this meeting and, if you have logged</a:t>
            </a:r>
            <a:endParaRPr lang="en-US" b="0" dirty="0"/>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https://imat.ieee.org/attendance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7355842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Perform group CR – if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4439463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6700761"/>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11-22-451</a:t>
                      </a:r>
                    </a:p>
                  </a:txBody>
                  <a:tcPr marT="45712" marB="45712"/>
                </a:tc>
                <a:tc>
                  <a:txBody>
                    <a:bodyPr/>
                    <a:lstStyle/>
                    <a:p>
                      <a:r>
                        <a:rPr lang="en-US" sz="1400"/>
                        <a:t>Christian Berger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a:t>Comment resolution SA1 LTF Vector</a:t>
                      </a:r>
                      <a:endParaRPr lang="en-US" sz="1400" dirty="0"/>
                    </a:p>
                  </a:txBody>
                  <a:tcPr marT="45712" marB="45712"/>
                </a:tc>
                <a:tc>
                  <a:txBody>
                    <a:bodyPr/>
                    <a:lstStyle/>
                    <a:p>
                      <a:r>
                        <a:rPr lang="en-US" sz="1400"/>
                        <a:t>SAB CR</a:t>
                      </a:r>
                      <a:endParaRPr lang="en-US" sz="1400" dirty="0"/>
                    </a:p>
                  </a:txBody>
                  <a:tcPr marT="45712" marB="45712"/>
                </a:tc>
                <a:extLst>
                  <a:ext uri="{0D108BD9-81ED-4DB2-BD59-A6C34878D82A}">
                    <a16:rowId xmlns:a16="http://schemas.microsoft.com/office/drawing/2014/main" val="10004"/>
                  </a:ext>
                </a:extLst>
              </a:tr>
              <a:tr h="0">
                <a:tc>
                  <a:txBody>
                    <a:bodyPr/>
                    <a:lstStyle/>
                    <a:p>
                      <a:r>
                        <a:rPr lang="en-US" sz="1400"/>
                        <a:t>11-22-471</a:t>
                      </a:r>
                      <a:endParaRPr lang="en-US" sz="1400" dirty="0"/>
                    </a:p>
                  </a:txBody>
                  <a:tcPr marT="45712" marB="45712"/>
                </a:tc>
                <a:tc>
                  <a:txBody>
                    <a:bodyPr/>
                    <a:lstStyle/>
                    <a:p>
                      <a:r>
                        <a:rPr lang="en-US" sz="140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t>CR as a group</a:t>
                      </a:r>
                      <a:endParaRPr lang="en-US" sz="1400" dirty="0"/>
                    </a:p>
                  </a:txBody>
                  <a:tcPr marT="45712" marB="45712"/>
                </a:tc>
                <a:tc>
                  <a:txBody>
                    <a:bodyPr/>
                    <a:lstStyle/>
                    <a:p>
                      <a:r>
                        <a:rPr lang="en-US" sz="1400" dirty="0"/>
                        <a:t>SAB 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574274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824985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553350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14</a:t>
            </a:r>
            <a:r>
              <a:rPr lang="en-US" altLang="en-US" baseline="30000" dirty="0">
                <a:solidFill>
                  <a:schemeClr val="tx2"/>
                </a:solidFill>
              </a:rPr>
              <a:t>th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sz="1800" b="0" dirty="0"/>
              <a:t>Review CR submissions (as time permits)</a:t>
            </a:r>
          </a:p>
          <a:p>
            <a:pPr algn="just">
              <a:spcBef>
                <a:spcPct val="20000"/>
              </a:spcBef>
              <a:buFontTx/>
              <a:buChar char="•"/>
            </a:pPr>
            <a:r>
              <a:rPr lang="en-US" sz="1800" b="0" dirty="0"/>
              <a:t>Review progress made during the week</a:t>
            </a:r>
          </a:p>
          <a:p>
            <a:pPr algn="just">
              <a:spcBef>
                <a:spcPct val="20000"/>
              </a:spcBef>
              <a:buFontTx/>
              <a:buChar char="•"/>
            </a:pPr>
            <a:r>
              <a:rPr lang="en-US" sz="1800" b="0" dirty="0"/>
              <a:t>Review targets towards the May meeting.</a:t>
            </a:r>
          </a:p>
          <a:p>
            <a:pPr algn="just">
              <a:spcBef>
                <a:spcPct val="20000"/>
              </a:spcBef>
              <a:buFontTx/>
              <a:buChar char="•"/>
            </a:pPr>
            <a:r>
              <a:rPr lang="en-US" sz="1800" b="0" dirty="0"/>
              <a:t>Review TG timelines </a:t>
            </a:r>
          </a:p>
          <a:p>
            <a:pPr algn="just">
              <a:spcBef>
                <a:spcPct val="20000"/>
              </a:spcBef>
              <a:buFontTx/>
              <a:buChar char="•"/>
            </a:pPr>
            <a:r>
              <a:rPr lang="en-US" sz="1800" b="0" dirty="0"/>
              <a:t>Review planned CRC Telecons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10</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9885590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11-22-224</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11-22-489</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2 CIDs of 11az SAB1</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149470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8940516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the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34 Technical and General comments which constitutes 20% of the received Technical and General comments received.</a:t>
            </a:r>
          </a:p>
          <a:p>
            <a:pPr>
              <a:buFont typeface="Arial" panose="020B0604020202020204" pitchFamily="34" charset="0"/>
              <a:buChar char="•"/>
            </a:pPr>
            <a:r>
              <a:rPr lang="en-US" b="0" dirty="0"/>
              <a:t>Targets towards the May meeting:</a:t>
            </a:r>
          </a:p>
          <a:p>
            <a:pPr lvl="1">
              <a:buFont typeface="Arial" panose="020B0604020202020204" pitchFamily="34" charset="0"/>
              <a:buChar char="•"/>
            </a:pPr>
            <a:r>
              <a:rPr lang="en-US" b="0" dirty="0"/>
              <a:t>Complete response to comments received as part of </a:t>
            </a:r>
            <a:r>
              <a:rPr lang="en-US" dirty="0"/>
              <a:t>P802.11az SAB #1 (35 T/3 G/92 E remaining). </a:t>
            </a:r>
          </a:p>
          <a:p>
            <a:pPr lvl="1">
              <a:buFont typeface="Arial" panose="020B0604020202020204" pitchFamily="34" charset="0"/>
              <a:buChar char="•"/>
            </a:pPr>
            <a:r>
              <a:rPr lang="en-US" b="0" dirty="0"/>
              <a:t>Publish new minor draft D4.2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March 2022</a:t>
            </a:r>
            <a:endParaRPr lang="en-GB" dirty="0"/>
          </a:p>
        </p:txBody>
      </p:sp>
      <p:graphicFrame>
        <p:nvGraphicFramePr>
          <p:cNvPr id="8" name="Chart 7">
            <a:extLst>
              <a:ext uri="{FF2B5EF4-FFF2-40B4-BE49-F238E27FC236}">
                <a16:creationId xmlns:a16="http://schemas.microsoft.com/office/drawing/2014/main" id="{74A87B65-54BB-47D9-B9C0-37E50154C9DA}"/>
              </a:ext>
            </a:extLst>
          </p:cNvPr>
          <p:cNvGraphicFramePr/>
          <p:nvPr>
            <p:extLst>
              <p:ext uri="{D42A27DB-BD31-4B8C-83A1-F6EECF244321}">
                <p14:modId xmlns:p14="http://schemas.microsoft.com/office/powerpoint/2010/main" val="1284806683"/>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01246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 progress </a:t>
            </a:r>
            <a:r>
              <a:rPr lang="en-US" sz="2400" b="0" dirty="0"/>
              <a:t>(preciously approved)</a:t>
            </a:r>
            <a:endParaRPr lang="en-US" b="0" dirty="0"/>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March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1000">
                <a:srgbClr val="77D52B"/>
              </a:gs>
              <a:gs pos="9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720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56638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March 	23</a:t>
            </a:r>
            <a:r>
              <a:rPr lang="en-US" altLang="en-US" sz="2000" b="0" kern="0" baseline="30000" dirty="0"/>
              <a:t>rd</a:t>
            </a:r>
            <a:r>
              <a:rPr lang="en-US" altLang="en-US" sz="2000" b="0" kern="0" dirty="0"/>
              <a:t>  	Wed.	13:00 – 15:00 ET</a:t>
            </a:r>
          </a:p>
          <a:p>
            <a:pPr>
              <a:buFont typeface="Arial" panose="020B0604020202020204" pitchFamily="34" charset="0"/>
              <a:buChar char="•"/>
            </a:pPr>
            <a:r>
              <a:rPr lang="en-US" altLang="en-US" sz="2000" b="0" kern="0" dirty="0"/>
              <a:t>March 	30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6</a:t>
            </a:r>
            <a:r>
              <a:rPr lang="en-US" altLang="en-US" sz="2000" b="0" kern="0" baseline="30000" dirty="0"/>
              <a:t>th</a:t>
            </a:r>
            <a:r>
              <a:rPr lang="en-US" altLang="en-US" sz="2000" b="0" kern="0" dirty="0"/>
              <a:t> 		Wed.	13:00 – 15:00 ET*  </a:t>
            </a:r>
          </a:p>
          <a:p>
            <a:pPr>
              <a:buFont typeface="Arial" panose="020B0604020202020204" pitchFamily="34" charset="0"/>
              <a:buChar char="•"/>
            </a:pPr>
            <a:r>
              <a:rPr lang="en-US" altLang="en-US" sz="2000" b="0" kern="0" dirty="0"/>
              <a:t>April		13</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20</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April 	27</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May	 	4</a:t>
            </a:r>
            <a:r>
              <a:rPr lang="en-US" altLang="en-US" sz="2000" b="0" kern="0" baseline="30000" dirty="0"/>
              <a:t>th</a:t>
            </a:r>
            <a:r>
              <a:rPr lang="en-US" altLang="en-US" sz="2000" b="0" kern="0" dirty="0"/>
              <a:t> 		 Wed.	13:00 – 15:00 ET*</a:t>
            </a:r>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109694</TotalTime>
  <Words>5644</Words>
  <Application>Microsoft Office PowerPoint</Application>
  <PresentationFormat>Widescreen</PresentationFormat>
  <Paragraphs>842</Paragraphs>
  <Slides>62</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62</vt:i4>
      </vt:variant>
    </vt:vector>
  </HeadingPairs>
  <TitlesOfParts>
    <vt:vector size="70"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March IEEE  Electronic Plenary Meeting Week Agenda</vt:lpstr>
      <vt:lpstr>Submission List for the week</vt:lpstr>
      <vt:lpstr>IEEE Electronic Meeting Week – March 7th</vt:lpstr>
      <vt:lpstr>Submission List for the March 7th meeting</vt:lpstr>
      <vt:lpstr>P802.11z Initial SA Ballot</vt:lpstr>
      <vt:lpstr>Approval of previous meeting minutes</vt:lpstr>
      <vt:lpstr>Approve release of D4.0 to JTC1/SC6 </vt:lpstr>
      <vt:lpstr>Review Submissions</vt:lpstr>
      <vt:lpstr>PowerPoint Presentation</vt:lpstr>
      <vt:lpstr>IEEE Electronic Meeting Week – March 8th</vt:lpstr>
      <vt:lpstr>Submission List for the March 8th meeting</vt:lpstr>
      <vt:lpstr>Review Submissions</vt:lpstr>
      <vt:lpstr>PowerPoint Presentation</vt:lpstr>
      <vt:lpstr>PowerPoint Presentation</vt:lpstr>
      <vt:lpstr>IEEE Electronic Meeting Week – March 9th</vt:lpstr>
      <vt:lpstr>Submission List for the March 9th meeting</vt:lpstr>
      <vt:lpstr>Review Submissions</vt:lpstr>
      <vt:lpstr>PowerPoint Presentation</vt:lpstr>
      <vt:lpstr>PowerPoint Presentation</vt:lpstr>
      <vt:lpstr>IEEE Electronic Meeting Week – March 10th</vt:lpstr>
      <vt:lpstr>Submission List for the March 10th meeting</vt:lpstr>
      <vt:lpstr>PowerPoint Presentation</vt:lpstr>
      <vt:lpstr>PowerPoint Presentation</vt:lpstr>
      <vt:lpstr>IEEE Electronic Meeting Week – March 14th </vt:lpstr>
      <vt:lpstr>Submission List for the March 10th meeting</vt:lpstr>
      <vt:lpstr>Review Submissions</vt:lpstr>
      <vt:lpstr>March Progress and Targets Towards the May Meeting</vt:lpstr>
      <vt:lpstr>Timeline – updated progress (preciously approved)</vt:lpstr>
      <vt:lpstr>Scheduled TGaz CRC telecons</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700</cp:revision>
  <cp:lastPrinted>1601-01-01T00:00:00Z</cp:lastPrinted>
  <dcterms:created xsi:type="dcterms:W3CDTF">2018-08-06T10:28:59Z</dcterms:created>
  <dcterms:modified xsi:type="dcterms:W3CDTF">2022-03-14T15:59:59Z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