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78" r:id="rId21"/>
    <p:sldId id="879" r:id="rId22"/>
    <p:sldId id="859" r:id="rId23"/>
    <p:sldId id="843" r:id="rId24"/>
    <p:sldId id="844" r:id="rId25"/>
    <p:sldId id="855" r:id="rId26"/>
    <p:sldId id="864" r:id="rId27"/>
    <p:sldId id="887" r:id="rId28"/>
    <p:sldId id="888" r:id="rId29"/>
    <p:sldId id="889" r:id="rId30"/>
    <p:sldId id="890" r:id="rId31"/>
    <p:sldId id="891" r:id="rId32"/>
    <p:sldId id="892" r:id="rId33"/>
    <p:sldId id="893" r:id="rId34"/>
    <p:sldId id="901" r:id="rId35"/>
    <p:sldId id="895" r:id="rId36"/>
    <p:sldId id="896" r:id="rId37"/>
    <p:sldId id="897" r:id="rId38"/>
    <p:sldId id="898" r:id="rId39"/>
    <p:sldId id="899" r:id="rId40"/>
    <p:sldId id="900" r:id="rId41"/>
    <p:sldId id="902" r:id="rId42"/>
    <p:sldId id="846" r:id="rId43"/>
    <p:sldId id="842" r:id="rId4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374" autoAdjust="0"/>
    <p:restoredTop sz="94075" autoAdjust="0"/>
  </p:normalViewPr>
  <p:slideViewPr>
    <p:cSldViewPr>
      <p:cViewPr varScale="1">
        <p:scale>
          <a:sx n="101" d="100"/>
          <a:sy n="101" d="100"/>
        </p:scale>
        <p:origin x="132" y="21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22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70164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29415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91009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8112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70040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66177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90865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33564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7760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28418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74816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80133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780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33705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63542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0221</a:t>
            </a:r>
            <a:r>
              <a:rPr lang="en-US" altLang="en-US" sz="1800" b="1" dirty="0" smtClean="0"/>
              <a:t>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191-01-00bf-ieee-802-11bf-january-2022-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345-06-00bf-teleconference-minutes-february-march-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March </a:t>
            </a:r>
            <a:r>
              <a:rPr lang="en-US" altLang="zh-CN" sz="3600" dirty="0" err="1">
                <a:solidFill>
                  <a:srgbClr val="0000FF"/>
                </a:solidFill>
              </a:rPr>
              <a:t>Plenay</a:t>
            </a:r>
            <a:r>
              <a:rPr lang="en-US" altLang="zh-CN" sz="3600" dirty="0">
                <a:solidFill>
                  <a:srgbClr val="0000FF"/>
                </a:solidFill>
              </a:rPr>
              <a:t> </a:t>
            </a:r>
            <a:r>
              <a:rPr lang="en-US" altLang="en-US" sz="3600" dirty="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March 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en-US" sz="1600" dirty="0">
                <a:solidFill>
                  <a:srgbClr val="0000FF"/>
                </a:solidFill>
              </a:rPr>
              <a:t>Approve </a:t>
            </a:r>
            <a:r>
              <a:rPr lang="en-US" altLang="zh-CN" sz="1600" dirty="0" err="1">
                <a:solidFill>
                  <a:srgbClr val="0000FF"/>
                </a:solidFill>
              </a:rPr>
              <a:t>TGbf</a:t>
            </a:r>
            <a:r>
              <a:rPr lang="en-US" altLang="en-US" sz="1600" dirty="0">
                <a:solidFill>
                  <a:srgbClr val="0000FF"/>
                </a:solidFill>
              </a:rPr>
              <a:t> meeting minutes</a:t>
            </a:r>
          </a:p>
          <a:p>
            <a:r>
              <a:rPr lang="en-US" altLang="zh-CN" sz="1600" dirty="0" err="1" smtClean="0"/>
              <a:t>TGbf</a:t>
            </a:r>
            <a:r>
              <a:rPr lang="en-US" altLang="zh-CN" sz="1600" dirty="0" smtClean="0"/>
              <a:t> </a:t>
            </a:r>
            <a:r>
              <a:rPr lang="en-US" altLang="zh-CN" sz="1600" dirty="0"/>
              <a:t>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smtClean="0">
                <a:solidFill>
                  <a:srgbClr val="0000FF"/>
                </a:solidFill>
              </a:rPr>
              <a:t>67-80</a:t>
            </a:r>
            <a:r>
              <a:rPr lang="en-US" altLang="zh-CN" sz="1600" dirty="0" smtClean="0"/>
              <a:t>)</a:t>
            </a:r>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FontTx/>
              <a:buChar char="•"/>
            </a:pPr>
            <a:r>
              <a:rPr lang="en-US" altLang="en-US" sz="1600" b="1" dirty="0">
                <a:solidFill>
                  <a:srgbClr val="0000FF"/>
                </a:solidFill>
              </a:rPr>
              <a:t>Recess</a:t>
            </a:r>
          </a:p>
          <a:p>
            <a:pPr marL="0" lvl="1" indent="0" algn="just">
              <a:buNone/>
            </a:pP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554260935"/>
              </p:ext>
            </p:extLst>
          </p:nvPr>
        </p:nvGraphicFramePr>
        <p:xfrm>
          <a:off x="3733800" y="1495679"/>
          <a:ext cx="8305801" cy="370772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22/0381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Christian Berger (NXP)</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00FF"/>
                          </a:solidFill>
                          <a:latin typeface="+mn-lt"/>
                          <a:ea typeface="+mn-ea"/>
                          <a:cs typeface="+mn-cs"/>
                        </a:rPr>
                        <a:t>Tx</a:t>
                      </a:r>
                      <a:r>
                        <a:rPr lang="en-US" altLang="zh-CN" sz="1100" kern="1200" dirty="0" smtClean="0">
                          <a:solidFill>
                            <a:srgbClr val="0000FF"/>
                          </a:solidFill>
                          <a:latin typeface="+mn-lt"/>
                          <a:ea typeface="+mn-ea"/>
                          <a:cs typeface="+mn-cs"/>
                        </a:rPr>
                        <a:t>-Power-Control-and-Reporting</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PDT-DMG-Sensing-Capability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22/0295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PDT-DMG-Measurement-Setup-frames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TX and RX </a:t>
                      </a:r>
                      <a:r>
                        <a:rPr lang="en-US" altLang="zh-CN" sz="1100" kern="1200" dirty="0" err="1" smtClean="0">
                          <a:solidFill>
                            <a:schemeClr val="tx1"/>
                          </a:solidFill>
                          <a:latin typeface="+mn-lt"/>
                          <a:ea typeface="+mn-ea"/>
                          <a:cs typeface="+mn-cs"/>
                        </a:rPr>
                        <a:t>Timestamping</a:t>
                      </a:r>
                      <a:r>
                        <a:rPr lang="en-US" altLang="zh-CN" sz="1100" kern="1200" dirty="0" smtClean="0">
                          <a:solidFill>
                            <a:schemeClr val="tx1"/>
                          </a:solidFill>
                          <a:latin typeface="+mn-lt"/>
                          <a:ea typeface="+mn-ea"/>
                          <a:cs typeface="+mn-cs"/>
                        </a:rPr>
                        <a:t> Implementations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PDT-Bi-Static-Sounding-and-BPR-Frame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948593227"/>
              </p:ext>
            </p:extLst>
          </p:nvPr>
        </p:nvGraphicFramePr>
        <p:xfrm>
          <a:off x="3733800" y="5381879"/>
          <a:ext cx="7162800" cy="76809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January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January Interim</a:t>
            </a:r>
            <a:r>
              <a:rPr lang="en-US" altLang="zh-CN" sz="1600" dirty="0"/>
              <a:t>: </a:t>
            </a:r>
            <a:r>
              <a:rPr lang="en-US" altLang="zh-CN" sz="1600" dirty="0">
                <a:hlinkClick r:id="rId3"/>
              </a:rPr>
              <a:t>https://</a:t>
            </a:r>
            <a:r>
              <a:rPr lang="en-US" altLang="zh-CN" sz="1600" dirty="0" smtClean="0">
                <a:hlinkClick r:id="rId3"/>
              </a:rPr>
              <a:t>mentor.ieee.org/802.11/dcn/22/11-22-0191-01-00bf-ieee-802-11bf-january-2022-interim-meeting-minutes.docx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February - March: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mentor.ieee.org/802.11/dcn/22/11-22-0345-06-00bf-teleconference-minutes-february-march-2022.docx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p>
          <a:p>
            <a:pPr algn="just"/>
            <a:endParaRPr lang="en-US" altLang="zh-CN" sz="2000" dirty="0"/>
          </a:p>
          <a:p>
            <a:pPr algn="just"/>
            <a:r>
              <a:rPr lang="en-US" altLang="zh-CN" sz="2000" dirty="0"/>
              <a:t>Result</a:t>
            </a:r>
            <a:r>
              <a:rPr lang="en-US" altLang="zh-CN" sz="2000" dirty="0" smtClean="0"/>
              <a:t>:</a:t>
            </a:r>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884470699"/>
              </p:ext>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121004071"/>
              </p:ext>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March        8,  --- 11, 14,	9am </a:t>
            </a:r>
            <a:r>
              <a:rPr lang="en-US" altLang="zh-CN" dirty="0"/>
              <a:t>- 11:00am ET</a:t>
            </a:r>
          </a:p>
          <a:p>
            <a:pPr algn="just" defTabSz="917575">
              <a:lnSpc>
                <a:spcPct val="90000"/>
              </a:lnSpc>
              <a:buNone/>
            </a:pPr>
            <a:r>
              <a:rPr lang="en-US" altLang="zh-CN" dirty="0" smtClean="0"/>
              <a:t>		March             9, 		10pm </a:t>
            </a:r>
            <a:r>
              <a:rPr lang="en-US" altLang="zh-CN" dirty="0"/>
              <a:t>- 11:59pm </a:t>
            </a:r>
            <a:r>
              <a:rPr lang="en-US" altLang="zh-CN" dirty="0" smtClean="0"/>
              <a:t>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smtClean="0"/>
              <a:t>(</a:t>
            </a:r>
            <a:r>
              <a:rPr lang="en-US" altLang="zh-CN" sz="1600" dirty="0" smtClean="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88780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400050" lvl="2" indent="0" algn="just">
              <a:spcBef>
                <a:spcPct val="0"/>
              </a:spcBef>
              <a:spcAft>
                <a:spcPts val="0"/>
              </a:spcAft>
              <a:buClr>
                <a:srgbClr val="000000"/>
              </a:buClr>
              <a:buNone/>
              <a:defRPr/>
            </a:pPr>
            <a:r>
              <a:rPr lang="en-US" altLang="zh-CN" sz="1400" b="1" dirty="0" smtClean="0"/>
              <a:t>March </a:t>
            </a:r>
            <a:r>
              <a:rPr lang="en-US" altLang="zh-CN" sz="1400" b="1" dirty="0"/>
              <a:t>2022 IEEE Plenary (March </a:t>
            </a:r>
            <a:r>
              <a:rPr lang="en-US" altLang="zh-CN" sz="1400" b="1" dirty="0" smtClean="0">
                <a:solidFill>
                  <a:srgbClr val="FF0000"/>
                </a:solidFill>
              </a:rPr>
              <a:t>7-15</a:t>
            </a:r>
            <a:r>
              <a:rPr lang="en-US" altLang="zh-CN" sz="1400" b="1" dirty="0"/>
              <a:t>)   </a:t>
            </a:r>
            <a:r>
              <a:rPr lang="en-US" altLang="zh-CN" sz="1400" dirty="0">
                <a:cs typeface="Times New Roman" panose="02020603050405020304" pitchFamily="18" charset="0"/>
              </a:rPr>
              <a:t>(Deadline for contributions to pass motion and be included in D0.1) </a:t>
            </a:r>
            <a:endParaRPr lang="en-US" altLang="zh-CN" sz="14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8   (Tuesday),      9am - 11:00am ET</a:t>
            </a: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FFC000"/>
                </a:solidFill>
                <a:cs typeface="Times New Roman" panose="02020603050405020304" pitchFamily="18" charset="0"/>
              </a:rPr>
              <a:t>March        </a:t>
            </a:r>
            <a:r>
              <a:rPr lang="en-US" altLang="zh-CN" sz="1400" dirty="0">
                <a:solidFill>
                  <a:srgbClr val="FFC000"/>
                </a:solidFill>
                <a:cs typeface="Times New Roman" panose="02020603050405020304" pitchFamily="18" charset="0"/>
              </a:rPr>
              <a:t>9   (Wednesday), 10pm - </a:t>
            </a:r>
            <a:r>
              <a:rPr lang="en-US" altLang="zh-CN" sz="1400" dirty="0" smtClean="0">
                <a:solidFill>
                  <a:srgbClr val="FFC000"/>
                </a:solidFill>
                <a:cs typeface="Times New Roman" panose="02020603050405020304" pitchFamily="18" charset="0"/>
              </a:rPr>
              <a:t>11:59pm </a:t>
            </a:r>
            <a:r>
              <a:rPr lang="en-US" altLang="zh-CN" sz="1400" dirty="0">
                <a:solidFill>
                  <a:srgbClr val="FFC000"/>
                </a:solidFill>
                <a:cs typeface="Times New Roman" panose="02020603050405020304" pitchFamily="18" charset="0"/>
              </a:rPr>
              <a:t>ET (Not sure if this slot is ok for Plenary and Interim? </a:t>
            </a:r>
            <a:r>
              <a:rPr lang="en-US" altLang="zh-CN" sz="1400" dirty="0">
                <a:solidFill>
                  <a:srgbClr val="0000FF"/>
                </a:solidFill>
                <a:cs typeface="Times New Roman" panose="02020603050405020304" pitchFamily="18" charset="0"/>
              </a:rPr>
              <a:t>It’s ok!!</a:t>
            </a:r>
            <a:r>
              <a:rPr lang="en-US" altLang="zh-CN" sz="14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11  </a:t>
            </a:r>
            <a:r>
              <a:rPr lang="en-US" altLang="zh-CN" sz="1400" dirty="0">
                <a:solidFill>
                  <a:srgbClr val="FF0000"/>
                </a:solidFill>
                <a:cs typeface="Times New Roman" panose="02020603050405020304" pitchFamily="18" charset="0"/>
              </a:rPr>
              <a:t>(Friday),        9am - 11:00am ET</a:t>
            </a:r>
            <a:endParaRPr lang="en-US" altLang="zh-CN" sz="14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14  </a:t>
            </a:r>
            <a:r>
              <a:rPr lang="en-US" altLang="zh-CN" sz="14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400" kern="0" dirty="0">
                <a:solidFill>
                  <a:srgbClr val="FF0000"/>
                </a:solidFill>
                <a:cs typeface="Times New Roman" panose="02020603050405020304" pitchFamily="18" charset="0"/>
              </a:rPr>
              <a:t>	     </a:t>
            </a:r>
            <a:r>
              <a:rPr lang="en-US" altLang="zh-CN" sz="1400" kern="0" dirty="0" smtClean="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smtClean="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endParaRPr lang="en-US" altLang="zh-CN" sz="800" b="1"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4" name="表格 3"/>
          <p:cNvGraphicFramePr>
            <a:graphicFrameLocks noGrp="1"/>
          </p:cNvGraphicFramePr>
          <p:nvPr>
            <p:extLst>
              <p:ext uri="{D42A27DB-BD31-4B8C-83A1-F6EECF244321}">
                <p14:modId xmlns:p14="http://schemas.microsoft.com/office/powerpoint/2010/main" val="3202863950"/>
              </p:ext>
            </p:extLst>
          </p:nvPr>
        </p:nvGraphicFramePr>
        <p:xfrm>
          <a:off x="8077200"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a:t>
            </a: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600" dirty="0"/>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67 (</a:t>
            </a:r>
            <a:r>
              <a:rPr lang="en-US" altLang="zh-CN" sz="4000" dirty="0">
                <a:solidFill>
                  <a:srgbClr val="0000FF"/>
                </a:solidFill>
              </a:rPr>
              <a:t>March 8</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sounding</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366513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67889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04806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March        8,  --- 11, 14,	9am - 11:00am ET</a:t>
            </a:r>
          </a:p>
          <a:p>
            <a:pPr marL="285750" indent="-285750" algn="just"/>
            <a:r>
              <a:rPr lang="en-US" altLang="en-US" sz="1800" dirty="0">
                <a:solidFill>
                  <a:srgbClr val="0000FF"/>
                </a:solidFill>
              </a:rPr>
              <a:t>March             9, 	</a:t>
            </a:r>
            <a:r>
              <a:rPr lang="en-US" altLang="en-US" sz="1800" dirty="0" smtClean="0">
                <a:solidFill>
                  <a:srgbClr val="0000FF"/>
                </a:solidFill>
              </a:rPr>
              <a:t>10pm </a:t>
            </a:r>
            <a:r>
              <a:rPr lang="en-US" altLang="en-US" sz="1800" dirty="0">
                <a:solidFill>
                  <a:srgbClr val="0000FF"/>
                </a:solidFill>
              </a:rPr>
              <a:t>- 11:59pm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7435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7476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365338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313753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22/0229r5</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22/0229r5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840881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a:t>
            </a:r>
            <a:r>
              <a:rPr lang="en-US" altLang="zh-CN" sz="1800" b="1" kern="0" dirty="0" err="1"/>
              <a:t>Trainin</a:t>
            </a:r>
            <a:r>
              <a:rPr lang="en-US" altLang="zh-CN" sz="1800" b="1" kern="0" dirty="0"/>
              <a:t>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43883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2382233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18283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8053872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19198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2653557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22/0223r4</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22/0223r4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493031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March</a:t>
            </a:r>
            <a:r>
              <a:rPr lang="en-US" dirty="0"/>
              <a:t> 802.11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March</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123068</TotalTime>
  <Words>2688</Words>
  <Application>Microsoft Office PowerPoint</Application>
  <PresentationFormat>宽屏</PresentationFormat>
  <Paragraphs>727</Paragraphs>
  <Slides>43</Slides>
  <Notes>42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43</vt:i4>
      </vt:variant>
    </vt:vector>
  </HeadingPairs>
  <TitlesOfParts>
    <vt:vector size="5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Plenay 2022</vt:lpstr>
      <vt:lpstr>IEEE 802.11 Task Group bf WLAN Sensing </vt:lpstr>
      <vt:lpstr>PowerPoint 演示文稿</vt:lpstr>
      <vt:lpstr>PowerPoint 演示文稿</vt:lpstr>
      <vt:lpstr>Registration for the March 802.11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4963</cp:revision>
  <cp:lastPrinted>2014-11-04T15:04:57Z</cp:lastPrinted>
  <dcterms:created xsi:type="dcterms:W3CDTF">2007-04-17T18:10:23Z</dcterms:created>
  <dcterms:modified xsi:type="dcterms:W3CDTF">2022-03-07T06:59:53Z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(3)c+1vq94VXiEMn6PmCKXuXdcsZ/58aC5JnTXXl2QXCbbykR889Sx8GmJUbf/SLV/+H2ts9odN
SIGfGolMq84j5bhUgpQBk4ySD/T8UAuT5X2Y0z1QIgxDHc8uqlMTvsYCb52fRESMDipss+Yc
mTTRrKm65CGbrYSKW3sJQpEDjtCLY97WnXFf5rl5elfHYf/ZTrJzZyPCFdFjsDmQCT4Uylz7
tecJFqS+EgJgGmU8sb</vt:lpwstr>
  </property>
  <property fmtid="{D5CDD505-2E9C-101B-9397-08002B2CF9AE}" pid="27" name="_2015_ms_pID_7253431">
    <vt:lpwstr>U3ZpLlcWevlK6XUhCcEROVU9gJYxQULJ0vbAwYipGxyfsK/K30FgYE
4UwaZ+Ja1BQVC5qHuJy/QzyaeZ2AbleTjp9/GzACyTvE0u6+pEcmOVvguawWSfhIbXiYCT77
UW1GYazT0tOYRAO4gTWPqLTwWgHXPBGIc64hPJo8OCnMryt0s+A520Tq2RI87OJHmB+PpmYY
Angsrh9mqpRnbUkMPC3LW+R75Y08Y/KqK/LG</vt:lpwstr>
  </property>
  <property fmtid="{D5CDD505-2E9C-101B-9397-08002B2CF9AE}" pid="28" name="_2015_ms_pID_7253432">
    <vt:lpwstr>8CrUiZnViJTBgGy8BCfVxc0=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