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86" d="100"/>
          <a:sy n="86" d="100"/>
        </p:scale>
        <p:origin x="1008" y="96"/>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802.11-22/0217r1</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802.11-22/0217r1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802.11-22/0217r1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March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802.11-22/0217r1</a:t>
            </a:r>
            <a:endParaRPr lang="en-US" altLang="en-US" sz="1400" smtClean="0"/>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March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March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802.11-22/0217r1</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March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March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2022-03-15</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11"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smtClean="0"/>
              <a:t>T2.7 </a:t>
            </a:r>
            <a:r>
              <a:rPr lang="en-GB" altLang="en-US" dirty="0" smtClean="0"/>
              <a:t>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T2.8 </a:t>
            </a:r>
            <a:r>
              <a:rPr lang="en-US" altLang="en-US" dirty="0" smtClean="0"/>
              <a:t>Drafts for Sale by IEEE– as of </a:t>
            </a:r>
            <a:r>
              <a:rPr lang="en-US" altLang="en-US" dirty="0" smtClean="0"/>
              <a:t>2022-03-14</a:t>
            </a:r>
            <a:endParaRPr lang="en-US" altLang="en-US" dirty="0" smtClean="0"/>
          </a:p>
        </p:txBody>
      </p:sp>
      <p:graphicFrame>
        <p:nvGraphicFramePr>
          <p:cNvPr id="77901" name="Group 77"/>
          <p:cNvGraphicFramePr>
            <a:graphicFrameLocks noGrp="1"/>
          </p:cNvGraphicFramePr>
          <p:nvPr>
            <p:ph idx="1"/>
            <p:extLst>
              <p:ext uri="{D42A27DB-BD31-4B8C-83A1-F6EECF244321}">
                <p14:modId xmlns:p14="http://schemas.microsoft.com/office/powerpoint/2010/main" val="308061974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D4.1</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D2.2</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for adoption and  P802.11az D4.0 for information</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smtClean="0"/>
              <a:t>T2.9 </a:t>
            </a:r>
            <a:r>
              <a:rPr lang="en-AU" altLang="en-US" dirty="0" smtClean="0"/>
              <a:t>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smtClean="0"/>
              <a:t>T2.10 </a:t>
            </a:r>
            <a:r>
              <a:rPr lang="en-AU" altLang="en-US" dirty="0" smtClean="0"/>
              <a:t>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smtClean="0"/>
              <a:t>T2.11 </a:t>
            </a:r>
            <a:r>
              <a:rPr lang="en-US" altLang="en-US" sz="2800" dirty="0" smtClean="0"/>
              <a:t>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smtClean="0"/>
              <a:t>T2.11 </a:t>
            </a:r>
            <a:r>
              <a:rPr lang="en-AU" altLang="en-US" dirty="0" smtClean="0"/>
              <a:t>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t>2022 June Tech talk on Coexistence is planned. A. Myles</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a:t>
            </a:r>
            <a:r>
              <a:rPr lang="en-GB" altLang="en-US" b="1" dirty="0" smtClean="0"/>
              <a:t>2022-04-06 </a:t>
            </a:r>
            <a:r>
              <a:rPr lang="en-GB" altLang="en-US" b="1" dirty="0" smtClean="0"/>
              <a:t>3PM Eastern, </a:t>
            </a:r>
            <a:r>
              <a:rPr lang="en-GB" altLang="en-US" b="1" dirty="0" smtClean="0"/>
              <a:t>May </a:t>
            </a:r>
            <a:r>
              <a:rPr lang="en-GB" altLang="en-US" b="1" dirty="0" smtClean="0"/>
              <a:t>TBD</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May 2022 </a:t>
            </a:r>
            <a:r>
              <a:rPr lang="en-US" sz="3200" dirty="0" smtClean="0"/>
              <a:t>in-person &amp; electronic </a:t>
            </a:r>
            <a:r>
              <a:rPr lang="en-US" sz="3200" dirty="0"/>
              <a:t>WG11 meeting: </a:t>
            </a:r>
            <a:endParaRPr lang="en-US" sz="3200" dirty="0" smtClean="0"/>
          </a:p>
          <a:p>
            <a:pPr lvl="1">
              <a:defRPr/>
            </a:pPr>
            <a:r>
              <a:rPr lang="en-US" sz="2800" dirty="0" smtClean="0"/>
              <a:t>May 8-13 (in-person); May 9-17 if changed to electronic</a:t>
            </a:r>
          </a:p>
          <a:p>
            <a:pPr lvl="1">
              <a:defRPr/>
            </a:pPr>
            <a:r>
              <a:rPr lang="en-US" sz="2800" dirty="0"/>
              <a:t> </a:t>
            </a:r>
            <a:r>
              <a:rPr lang="en-US" sz="2800" dirty="0" smtClean="0"/>
              <a:t>Review </a:t>
            </a:r>
            <a:r>
              <a:rPr lang="en-US" sz="2800" dirty="0"/>
              <a:t>d</a:t>
            </a:r>
            <a:r>
              <a:rPr lang="en-US" sz="2800" dirty="0" smtClean="0"/>
              <a:t>ecision on APRIL 6 WCSC teleconference</a:t>
            </a:r>
            <a:endParaRPr lang="en-US" sz="2800" dirty="0" smtClean="0"/>
          </a:p>
          <a:p>
            <a:pPr>
              <a:defRPr/>
            </a:pPr>
            <a:r>
              <a:rPr lang="en-US" sz="3200" dirty="0" smtClean="0"/>
              <a:t>802 Plenary session July 10-15, 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Interim</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March </a:t>
            </a:r>
            <a:r>
              <a:rPr lang="en-GB" altLang="en-US" sz="2800" b="0" dirty="0" smtClean="0"/>
              <a:t>2022 </a:t>
            </a:r>
            <a:r>
              <a:rPr lang="en-GB" altLang="en-US" sz="2800" b="0" dirty="0" smtClean="0"/>
              <a:t>802.11 WG session.</a:t>
            </a:r>
          </a:p>
          <a:p>
            <a:endParaRPr lang="en-GB" altLang="en-US" sz="2800" b="0" dirty="0" smtClean="0"/>
          </a:p>
          <a:p>
            <a:r>
              <a:rPr lang="en-GB" altLang="en-US" sz="2800" b="0" dirty="0" smtClean="0"/>
              <a:t>Refer to the agenda: 11-22/0215r&lt;latest</a:t>
            </a:r>
            <a:r>
              <a:rPr lang="en-GB" altLang="en-US" sz="2800" b="0" dirty="0" smtClean="0"/>
              <a:t>&gt;</a:t>
            </a:r>
          </a:p>
          <a:p>
            <a:endParaRPr lang="en-US" altLang="en-US" sz="2800" b="0" dirty="0"/>
          </a:p>
          <a:p>
            <a:r>
              <a:rPr lang="en-US" altLang="en-US" sz="2800" b="0" dirty="0" smtClean="0"/>
              <a:t>R1: Update to time zone on slide 9</a:t>
            </a:r>
            <a:endParaRPr lang="en-GB" altLang="en-US" sz="2800" b="0" dirty="0" smtClean="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May 8-13,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2022-04-04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a:t>
            </a:r>
            <a:r>
              <a:rPr lang="en-GB" altLang="en-US" sz="1600" dirty="0" smtClean="0"/>
              <a:t>April 7 to </a:t>
            </a:r>
            <a:r>
              <a:rPr lang="en-GB" altLang="en-US" sz="1600" dirty="0" smtClean="0"/>
              <a:t>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2022-04-25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a:t>
            </a:r>
            <a:r>
              <a:rPr lang="en-GB" altLang="en-US" b="1" dirty="0" smtClean="0"/>
              <a:t>2022-05-08 </a:t>
            </a:r>
            <a:r>
              <a:rPr lang="en-GB" altLang="en-US" b="1" dirty="0" smtClean="0"/>
              <a:t>at 6PM </a:t>
            </a:r>
            <a:r>
              <a:rPr lang="en-GB" altLang="en-US" b="1" dirty="0" smtClean="0"/>
              <a:t>CEST</a:t>
            </a:r>
            <a:r>
              <a:rPr lang="en-GB" altLang="en-US" dirty="0" smtClean="0"/>
              <a:t> </a:t>
            </a:r>
            <a:endParaRPr lang="en-GB" altLang="en-US" dirty="0" smtClean="0"/>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140404</TotalTime>
  <Words>1905</Words>
  <Application>Microsoft Office PowerPoint</Application>
  <PresentationFormat>Widescreen</PresentationFormat>
  <Paragraphs>384</Paragraphs>
  <Slides>23</Slides>
  <Notes>17</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March 2022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T2.7 Requests for Letters of Assurance</vt:lpstr>
      <vt:lpstr>T2.8 Drafts for Sale by IEEE– as of 2022-03-14</vt:lpstr>
      <vt:lpstr>T2.9 ISO/IEC JTC1/SC6</vt:lpstr>
      <vt:lpstr>T2.10 Press Releases, Blogs </vt:lpstr>
      <vt:lpstr>T2.11 IEEE 802 Public Visibility Standing Committee</vt:lpstr>
      <vt:lpstr>T2.11 802.11 Public Visibility Events</vt:lpstr>
      <vt:lpstr>T7.1 802 Wireless Chairs meeting</vt:lpstr>
      <vt:lpstr>T7.2 Planned Next Meeting – Interim</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2022 Supplementary Material</dc:title>
  <dc:creator>dorothy.stanley@hpe.com</dc:creator>
  <cp:keywords>11-22-0217r1</cp:keywords>
  <cp:lastModifiedBy>Stanley, Dorothy</cp:lastModifiedBy>
  <cp:revision>2331</cp:revision>
  <cp:lastPrinted>1998-02-10T13:28:06Z</cp:lastPrinted>
  <dcterms:created xsi:type="dcterms:W3CDTF">1998-02-10T13:07:52Z</dcterms:created>
  <dcterms:modified xsi:type="dcterms:W3CDTF">2022-03-15T16:51:17Z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