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802.11-22/0206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802.11-22/0206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March 2022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D2.2 reflecting all approved comment resolutions from January meeting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Conducted 5 </a:t>
            </a:r>
            <a:r>
              <a:rPr lang="en-US" sz="1800" dirty="0" err="1">
                <a:solidFill>
                  <a:schemeClr val="tx1"/>
                </a:solidFill>
              </a:rPr>
              <a:t>telcos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of several CIDs to align comment resolution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Resolution for 34 CIDs approved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Resolutions for approx. 10 CIDs ready for discussion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with WG Editor and TG Editor on ANA assignments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Try to go to D3.0 recirculation WG LB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 (AM2)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(AM2)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 (AM1)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11-22/0204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450</TotalTime>
  <Words>231</Words>
  <Application>Microsoft Macintosh PowerPoint</Application>
  <PresentationFormat>Widescreen</PresentationFormat>
  <Paragraphs>48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52</cp:revision>
  <cp:lastPrinted>1601-01-01T00:00:00Z</cp:lastPrinted>
  <dcterms:created xsi:type="dcterms:W3CDTF">2019-05-16T23:33:21Z</dcterms:created>
  <dcterms:modified xsi:type="dcterms:W3CDTF">2022-03-03T14:35:13Z</dcterms:modified>
  <cp:category/>
</cp:coreProperties>
</file>