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87" d="100"/>
          <a:sy n="87" d="100"/>
        </p:scale>
        <p:origin x="54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802.11-22/0190r0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January 2022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0440870" imgH="2539535" progId="Word.Document.8">
                  <p:embed/>
                </p:oleObj>
              </mc:Choice>
              <mc:Fallback>
                <p:oleObj name="Document" r:id="rId4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January 2022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January 2022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Comment resolution on LB260 against Draft 1.0 (333 comments in total)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131 Editorial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183 Technical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18 General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Resolved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116 Technical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10 Editorial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11-21/1991r4.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11-22/0189r0.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11" y="1628800"/>
            <a:ext cx="4168646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Comment resolution against D1.0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4450-7546-4842-8673-24B8281AC7FF}"/>
              </a:ext>
            </a:extLst>
          </p:cNvPr>
          <p:cNvSpPr txBox="1"/>
          <p:nvPr/>
        </p:nvSpPr>
        <p:spPr>
          <a:xfrm>
            <a:off x="5447928" y="1628800"/>
            <a:ext cx="5941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3 Feb. (03:00 EDT) 09:00 CET for 1h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7 Feb. (11:00 EDT) 17:00 CET for 1h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10 Feb. (03:00 EDT) 09:00 CET for 1h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17 Feb. (03:00 EDT) 09:00 CET for 1h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24 Feb. (03:00 EDT) 09:00 CET for 1h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3 Mar. (03:00 EDT) 09:00 CET for 1h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250</Words>
  <Application>Microsoft Office PowerPoint</Application>
  <PresentationFormat>Widescreen</PresentationFormat>
  <Paragraphs>57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January 2022 Closing Report</vt:lpstr>
      <vt:lpstr>Abstract</vt:lpstr>
      <vt:lpstr>TGbb activities at the January 2022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74</cp:revision>
  <cp:lastPrinted>1601-01-01T00:00:00Z</cp:lastPrinted>
  <dcterms:created xsi:type="dcterms:W3CDTF">2019-08-08T09:50:31Z</dcterms:created>
  <dcterms:modified xsi:type="dcterms:W3CDTF">2022-01-24T16:36:28Z</dcterms:modified>
</cp:coreProperties>
</file>