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67" d="100"/>
          <a:sy n="167" d="100"/>
        </p:scale>
        <p:origin x="54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164" y="8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802.11-22/0179r02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tlsflags/" TargetMode="External"/><Relationship Id="rId4" Type="http://schemas.openxmlformats.org/officeDocument/2006/relationships/hyperlink" Target="https://datatracker.ietf.org/doc/draft-ietf-tls-hybrid-desig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datatracker.ietf.org/doc/draft-ietf-raw-framework/" TargetMode="External"/><Relationship Id="rId4" Type="http://schemas.openxmlformats.org/officeDocument/2006/relationships/hyperlink" Target="https://datatracker.ietf.org/doc/draft-ietf-raw-industrial-requirement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asa-guidelin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secre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shmoo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shmoo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priv/" TargetMode="External"/><Relationship Id="rId5" Type="http://schemas.openxmlformats.org/officeDocument/2006/relationships/hyperlink" Target="https://datatracker.ietf.org/doc/charter-ietf-calext/" TargetMode="External"/><Relationship Id="rId15" Type="http://schemas.openxmlformats.org/officeDocument/2006/relationships/hyperlink" Target="https://datatracker.ietf.org/doc/charter-ietf-stir/" TargetMode="External"/><Relationship Id="rId10" Type="http://schemas.openxmlformats.org/officeDocument/2006/relationships/hyperlink" Target="https://datatracker.ietf.org/wg/priv/about/" TargetMode="External"/><Relationship Id="rId4" Type="http://schemas.openxmlformats.org/officeDocument/2006/relationships/hyperlink" Target="https://datatracker.ietf.org/wg/calext/about/" TargetMode="External"/><Relationship Id="rId9" Type="http://schemas.openxmlformats.org/officeDocument/2006/relationships/hyperlink" Target="https://datatracker.ietf.org/doc/charter-ietf-grow/" TargetMode="External"/><Relationship Id="rId14" Type="http://schemas.openxmlformats.org/officeDocument/2006/relationships/hyperlink" Target="https://datatracker.ietf.org/wg/stir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74311"/>
              </p:ext>
            </p:extLst>
          </p:nvPr>
        </p:nvGraphicFramePr>
        <p:xfrm>
          <a:off x="842963" y="2438400"/>
          <a:ext cx="721836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" name="Document" r:id="rId4" imgW="8267030" imgH="1267248" progId="Word.Document.8">
                  <p:embed/>
                </p:oleObj>
              </mc:Choice>
              <mc:Fallback>
                <p:oleObj name="Document" r:id="rId4" imgW="8267030" imgH="12672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8400"/>
                        <a:ext cx="721836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Using EAP-TLS with TLS 1.3, see </a:t>
            </a:r>
            <a:r>
              <a:rPr lang="en-US" sz="1400" dirty="0">
                <a:hlinkClick r:id="rId4"/>
              </a:rPr>
              <a:t>https://datatracker.ietf.org/doc/draft-ietf-emu-eap-tls13/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the aforementioned RFC 9140 (EAP-NOOB)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https://datatracker.ietf.org/doc/draft-ietf-opsawg-vpn-common/</a:t>
            </a:r>
            <a:r>
              <a:rPr lang="en-US" sz="1400" dirty="0"/>
              <a:t> (September 2021) [RFC Editor’s queue, awaiting author input]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Hybrid key exchange in TLS 1.3, see </a:t>
            </a:r>
            <a:r>
              <a:rPr lang="en-US" sz="1400" dirty="0">
                <a:hlinkClick r:id="rId4"/>
              </a:rPr>
              <a:t>https://datatracker.ietf.org/doc/draft-ietf-tls-hybrid-design/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5"/>
              </a:rPr>
              <a:t>https://datatracker.ietf.org/doc/draft-ietf-tls-tlsflags/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Returned to authors: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Requirements for Reliable Wireless Industrial Services, see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https://datatracker.ietf.org/doc/draft-ietf-raw-industrial-requirements/</a:t>
            </a:r>
            <a:r>
              <a:rPr lang="en-US" sz="1400" dirty="0">
                <a:sym typeface="Wingdings" pitchFamily="2" charset="2"/>
              </a:rPr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Reliable and Available Wireless Framework, see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https://datatracker.ietf.org/doc/draft-ietf-raw-framework/</a:t>
            </a:r>
            <a:r>
              <a:rPr lang="en-US" sz="1400" dirty="0">
                <a:sym typeface="Wingdings" pitchFamily="2" charset="2"/>
              </a:rPr>
              <a:t> (November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Updated: 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October 2021) [Submitted for publication]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Guidelines for Autonomic Service Agents, see </a:t>
            </a:r>
            <a:r>
              <a:rPr lang="en-US" sz="1400" dirty="0">
                <a:hlinkClick r:id="rId4"/>
              </a:rPr>
              <a:t>https://datatracker.ietf.org/doc/draft-ietf-anima-asa-guidelines/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hybrid Vienna, AT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25,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9140: Nimble Out-of-Band Authentication for EAP (EAP‑NOOB) – mentions transmission of lists of SSIDs by the server and transmission of the peer’s selected SSID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113 November 6-12, 2021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25733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secret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Credential Transfer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304899"/>
              </p:ext>
            </p:extLst>
          </p:nvPr>
        </p:nvGraphicFramePr>
        <p:xfrm>
          <a:off x="1066800" y="2875632"/>
          <a:ext cx="6977558" cy="2979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calext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Calendaring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priv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Privacy Respecting Incorporation of Values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shmoo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3"/>
                        </a:rPr>
                        <a:t>Stay Home Meet Only Online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stir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Secure Telephone Identity Revisited</a:t>
                      </a:r>
                      <a:r>
                        <a:rPr lang="en-US" dirty="0"/>
                        <a:t> (</a:t>
                      </a:r>
                      <a:r>
                        <a:rPr lang="en-US"/>
                        <a:t>approved 24 </a:t>
                      </a:r>
                      <a:r>
                        <a:rPr lang="en-US" dirty="0"/>
                        <a:t>January)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49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Expired (was in WGLC):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140225</TotalTime>
  <Words>2096</Words>
  <Application>Microsoft Office PowerPoint</Application>
  <PresentationFormat>On-screen Show (4:3)</PresentationFormat>
  <Paragraphs>326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113 November 6-12, 2021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926</cp:revision>
  <cp:lastPrinted>1998-02-10T13:28:06Z</cp:lastPrinted>
  <dcterms:created xsi:type="dcterms:W3CDTF">2005-01-04T21:26:55Z</dcterms:created>
  <dcterms:modified xsi:type="dcterms:W3CDTF">2022-01-24T20:08:43Z</dcterms:modified>
  <cp:category/>
</cp:coreProperties>
</file>