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9" r:id="rId3"/>
    <p:sldId id="291" r:id="rId4"/>
    <p:sldId id="290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69" d="100"/>
          <a:sy n="69" d="100"/>
        </p:scale>
        <p:origin x="15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802.11-22/0157r3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Feb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 Address Designation</a:t>
            </a:r>
            <a:br>
              <a:rPr lang="en-US" dirty="0" smtClean="0"/>
            </a:br>
            <a:r>
              <a:rPr lang="en-US" dirty="0" smtClean="0"/>
              <a:t>(MAAD MAC)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AP shows support for MAAD in Extended Capabilities</a:t>
            </a:r>
          </a:p>
          <a:p>
            <a:pPr lvl="1"/>
            <a:r>
              <a:rPr lang="en-US" sz="1400" dirty="0" smtClean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At any time </a:t>
            </a:r>
            <a:r>
              <a:rPr lang="en-US" sz="1600" dirty="0" smtClean="0"/>
              <a:t>while associated, STA </a:t>
            </a:r>
            <a:r>
              <a:rPr lang="en-US" sz="1600" dirty="0" smtClean="0"/>
              <a:t>sends MAAD request</a:t>
            </a:r>
          </a:p>
          <a:p>
            <a:pPr lvl="1"/>
            <a:r>
              <a:rPr lang="en-US" sz="1400" dirty="0" smtClean="0"/>
              <a:t>MAD Request Action </a:t>
            </a:r>
            <a:r>
              <a:rPr lang="en-US" sz="1400" dirty="0" smtClean="0"/>
              <a:t>fame – does not form part of association.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AP sends MAAD response which is a 48 bit MAC address</a:t>
            </a:r>
          </a:p>
          <a:p>
            <a:pPr lvl="1"/>
            <a:r>
              <a:rPr lang="en-US" sz="1400" dirty="0" smtClean="0"/>
              <a:t>Locally administered</a:t>
            </a:r>
          </a:p>
          <a:p>
            <a:pPr lvl="1"/>
            <a:r>
              <a:rPr lang="en-US" sz="1400" dirty="0" smtClean="0"/>
              <a:t>AP stores the allocated MAAD MAC for that STA</a:t>
            </a:r>
          </a:p>
          <a:p>
            <a:pPr lvl="1"/>
            <a:r>
              <a:rPr lang="en-US" sz="1400" dirty="0" smtClean="0"/>
              <a:t>STA stores the </a:t>
            </a:r>
            <a:r>
              <a:rPr lang="en-US" sz="1400" dirty="0" smtClean="0"/>
              <a:t>allocated MAAD </a:t>
            </a:r>
            <a:r>
              <a:rPr lang="en-US" sz="1400" dirty="0" smtClean="0"/>
              <a:t>MAC for that </a:t>
            </a:r>
            <a:r>
              <a:rPr lang="en-US" sz="1400" dirty="0" smtClean="0"/>
              <a:t>AP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STA </a:t>
            </a:r>
            <a:r>
              <a:rPr lang="en-US" sz="1600" dirty="0" smtClean="0"/>
              <a:t>comes back </a:t>
            </a:r>
            <a:r>
              <a:rPr lang="en-US" sz="1600" dirty="0" smtClean="0"/>
              <a:t>it uses </a:t>
            </a:r>
            <a:r>
              <a:rPr lang="en-US" sz="1600" dirty="0" smtClean="0"/>
              <a:t>the MAAD MAC </a:t>
            </a:r>
            <a:r>
              <a:rPr lang="en-US" sz="1600" dirty="0" smtClean="0"/>
              <a:t>Address  (or not)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AP instantly recognizes the </a:t>
            </a:r>
            <a:r>
              <a:rPr lang="en-US" sz="1600" dirty="0" smtClean="0"/>
              <a:t>STA from TA.</a:t>
            </a:r>
            <a:endParaRPr lang="en-US" sz="1600" dirty="0" smtClean="0"/>
          </a:p>
          <a:p>
            <a:pPr lvl="1"/>
            <a:r>
              <a:rPr lang="en-US" sz="1400" dirty="0" smtClean="0"/>
              <a:t>AP can identify the STA </a:t>
            </a:r>
            <a:r>
              <a:rPr lang="en-US" sz="1400" dirty="0" smtClean="0"/>
              <a:t>pre-association – e.g. directed probe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using the </a:t>
            </a:r>
            <a:r>
              <a:rPr lang="en-US" sz="1600" dirty="0" smtClean="0"/>
              <a:t>allocated MAAD MAC as TA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At any time</a:t>
            </a:r>
            <a:r>
              <a:rPr lang="en-US" sz="1600" dirty="0" smtClean="0"/>
              <a:t>, STA </a:t>
            </a:r>
            <a:r>
              <a:rPr lang="en-US" sz="1600" dirty="0" smtClean="0"/>
              <a:t>sends MAAD request and gets a new MAAD response with a new MAC </a:t>
            </a:r>
            <a:r>
              <a:rPr lang="en-US" sz="1600" dirty="0" smtClean="0"/>
              <a:t>Address</a:t>
            </a:r>
          </a:p>
          <a:p>
            <a:pPr lvl="1"/>
            <a:r>
              <a:rPr lang="en-US" sz="1200" dirty="0" smtClean="0"/>
              <a:t>Note that The request/response DOES NOT FORM PART OF ASSOCIATION.</a:t>
            </a:r>
            <a:endParaRPr lang="en-US" sz="1200" dirty="0" smtClean="0"/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Etc. etc.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MAAD Action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37" y="1752600"/>
            <a:ext cx="8522635" cy="1676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653" y="3347860"/>
            <a:ext cx="6406694" cy="16227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209800" y="3962400"/>
            <a:ext cx="2665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ea typeface="MS Mincho"/>
              </a:rPr>
              <a:t>Octets:	        </a:t>
            </a:r>
            <a:r>
              <a:rPr lang="en-GB" sz="1100" dirty="0" smtClean="0">
                <a:ea typeface="MS Mincho"/>
              </a:rPr>
              <a:t>1                            1 </a:t>
            </a:r>
            <a:r>
              <a:rPr lang="en-GB" sz="1100" dirty="0">
                <a:ea typeface="MS Mincho"/>
              </a:rPr>
              <a:t>		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8313" y="4237387"/>
            <a:ext cx="4159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Figure – 9-ccc – MAAD Request Action field format</a:t>
            </a:r>
            <a:endParaRPr lang="en-US" sz="1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84590"/>
              </p:ext>
            </p:extLst>
          </p:nvPr>
        </p:nvGraphicFramePr>
        <p:xfrm>
          <a:off x="2944813" y="4918417"/>
          <a:ext cx="280035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1388920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780051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27622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Category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MAAD Action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MAAD MAC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41645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43099"/>
              </p:ext>
            </p:extLst>
          </p:nvPr>
        </p:nvGraphicFramePr>
        <p:xfrm>
          <a:off x="3200400" y="3725794"/>
          <a:ext cx="2114550" cy="292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36304161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938400024"/>
                    </a:ext>
                  </a:extLst>
                </a:gridCol>
              </a:tblGrid>
              <a:tr h="292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Category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MAAD 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70091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09800" y="5221772"/>
            <a:ext cx="3201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Octets:	        </a:t>
            </a:r>
            <a:r>
              <a:rPr lang="en-GB" sz="1100" dirty="0" smtClean="0"/>
              <a:t>1	    1</a:t>
            </a:r>
            <a:r>
              <a:rPr lang="en-GB" sz="1100" dirty="0"/>
              <a:t>	</a:t>
            </a:r>
            <a:r>
              <a:rPr lang="en-GB" sz="1100" dirty="0" smtClean="0"/>
              <a:t>     6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0398" y="5473061"/>
            <a:ext cx="4318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Figure – 9-ddd – MAAD Response Action field format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842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8387"/>
            <a:ext cx="7772400" cy="5105400"/>
          </a:xfrm>
        </p:spPr>
        <p:txBody>
          <a:bodyPr/>
          <a:lstStyle/>
          <a:p>
            <a:r>
              <a:rPr lang="en-US" sz="1800" dirty="0" smtClean="0"/>
              <a:t>Simple – very </a:t>
            </a:r>
            <a:r>
              <a:rPr lang="en-US" sz="1800" dirty="0" smtClean="0"/>
              <a:t>simple - </a:t>
            </a:r>
            <a:r>
              <a:rPr lang="en-US" sz="1600" b="1" dirty="0" smtClean="0"/>
              <a:t>Easily </a:t>
            </a:r>
            <a:r>
              <a:rPr lang="en-US" sz="1600" b="1" dirty="0" smtClean="0"/>
              <a:t>implemented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No </a:t>
            </a:r>
            <a:r>
              <a:rPr lang="en-US" sz="1600" dirty="0" smtClean="0"/>
              <a:t>crypto </a:t>
            </a:r>
            <a:r>
              <a:rPr lang="en-US" sz="1600" dirty="0" smtClean="0"/>
              <a:t>requirements, </a:t>
            </a:r>
            <a:endParaRPr lang="en-US" sz="1600" dirty="0" smtClean="0"/>
          </a:p>
          <a:p>
            <a:pPr lvl="1"/>
            <a:r>
              <a:rPr lang="en-US" sz="1600" dirty="0" smtClean="0"/>
              <a:t>Action frame exchange can take place </a:t>
            </a:r>
            <a:r>
              <a:rPr lang="en-US" sz="1600" b="1" dirty="0" smtClean="0"/>
              <a:t>at any time </a:t>
            </a:r>
            <a:r>
              <a:rPr lang="en-US" sz="1600" dirty="0" smtClean="0"/>
              <a:t>whilst associated </a:t>
            </a:r>
            <a:r>
              <a:rPr lang="en-US" sz="1600" dirty="0" smtClean="0"/>
              <a:t> - does </a:t>
            </a:r>
            <a:r>
              <a:rPr lang="en-US" sz="1600" b="1" dirty="0" smtClean="0"/>
              <a:t>not form part of the association</a:t>
            </a:r>
            <a:endParaRPr lang="en-US" sz="1600" b="1" dirty="0" smtClean="0"/>
          </a:p>
          <a:p>
            <a:r>
              <a:rPr lang="en-US" sz="1800" dirty="0" smtClean="0"/>
              <a:t>MAAD Address changes every time </a:t>
            </a:r>
            <a:r>
              <a:rPr lang="en-US" sz="1800" dirty="0" smtClean="0"/>
              <a:t>(if STA so wishes) so </a:t>
            </a:r>
            <a:r>
              <a:rPr lang="en-US" sz="1800" dirty="0" smtClean="0"/>
              <a:t>no STA </a:t>
            </a:r>
            <a:r>
              <a:rPr lang="en-US" sz="1800" dirty="0" smtClean="0"/>
              <a:t>spoof possible</a:t>
            </a:r>
            <a:endParaRPr lang="en-US" sz="1800" dirty="0" smtClean="0"/>
          </a:p>
          <a:p>
            <a:pPr lvl="1"/>
            <a:r>
              <a:rPr lang="en-US" sz="1600" dirty="0" smtClean="0"/>
              <a:t>Also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cannot tell scheme in use (STA does not indicate support)  </a:t>
            </a:r>
          </a:p>
          <a:p>
            <a:r>
              <a:rPr lang="en-US" sz="1800" dirty="0" smtClean="0"/>
              <a:t>STA initiates </a:t>
            </a:r>
            <a:r>
              <a:rPr lang="en-US" sz="1800" b="0" dirty="0" smtClean="0"/>
              <a:t>(is in control</a:t>
            </a:r>
            <a:r>
              <a:rPr lang="en-US" sz="1800" dirty="0" smtClean="0"/>
              <a:t>)  BUT AP allocates </a:t>
            </a:r>
          </a:p>
          <a:p>
            <a:pPr lvl="1"/>
            <a:r>
              <a:rPr lang="en-US" sz="1600" dirty="0" smtClean="0"/>
              <a:t>No duplications, easy opt-in opt-out for STA.</a:t>
            </a:r>
            <a:endParaRPr lang="en-US" sz="1600" dirty="0" smtClean="0"/>
          </a:p>
          <a:p>
            <a:pPr lvl="1"/>
            <a:r>
              <a:rPr lang="en-US" sz="1600" dirty="0" smtClean="0"/>
              <a:t>STA can use same MAAD MAC across </a:t>
            </a:r>
            <a:r>
              <a:rPr lang="en-US" sz="1600" dirty="0" smtClean="0"/>
              <a:t>ESS.</a:t>
            </a:r>
            <a:endParaRPr lang="en-US" sz="1600" dirty="0" smtClean="0"/>
          </a:p>
          <a:p>
            <a:r>
              <a:rPr lang="en-US" sz="1800" dirty="0" smtClean="0"/>
              <a:t>AP </a:t>
            </a:r>
            <a:r>
              <a:rPr lang="en-US" sz="1800" dirty="0" smtClean="0"/>
              <a:t>can recognize </a:t>
            </a:r>
            <a:r>
              <a:rPr lang="en-US" sz="1800" dirty="0"/>
              <a:t>STA pre-association</a:t>
            </a:r>
          </a:p>
          <a:p>
            <a:pPr lvl="1"/>
            <a:r>
              <a:rPr lang="en-US" sz="1600" dirty="0"/>
              <a:t>MAAD MAC </a:t>
            </a:r>
            <a:r>
              <a:rPr lang="en-US" sz="1600" dirty="0" smtClean="0"/>
              <a:t>as TA in </a:t>
            </a:r>
            <a:r>
              <a:rPr lang="en-US" sz="1600" dirty="0"/>
              <a:t>association </a:t>
            </a:r>
            <a:r>
              <a:rPr lang="en-US" sz="1600" dirty="0" smtClean="0"/>
              <a:t>requests </a:t>
            </a:r>
            <a:r>
              <a:rPr lang="en-US" sz="1600" dirty="0"/>
              <a:t>and probes.  </a:t>
            </a:r>
            <a:endParaRPr lang="en-US" sz="1600" dirty="0" smtClean="0"/>
          </a:p>
          <a:p>
            <a:pPr lvl="1"/>
            <a:r>
              <a:rPr lang="en-US" sz="1600" dirty="0" smtClean="0"/>
              <a:t>AP can note from a directed probe that a known STA is within </a:t>
            </a:r>
            <a:r>
              <a:rPr lang="en-US" sz="1600" dirty="0" smtClean="0"/>
              <a:t>range (e.g. Home Use Case).</a:t>
            </a:r>
            <a:endParaRPr lang="en-US" sz="1600" dirty="0"/>
          </a:p>
          <a:p>
            <a:r>
              <a:rPr lang="en-US" sz="1800" dirty="0" smtClean="0"/>
              <a:t>No calculations required other than AP generating a 48 bit address</a:t>
            </a:r>
          </a:p>
          <a:p>
            <a:pPr lvl="1"/>
            <a:r>
              <a:rPr lang="en-US" sz="1600" dirty="0" smtClean="0"/>
              <a:t>Simple for STA and </a:t>
            </a:r>
            <a:r>
              <a:rPr lang="en-US" sz="1600" dirty="0" smtClean="0"/>
              <a:t>AP, easily implemented</a:t>
            </a:r>
            <a:endParaRPr lang="en-US" sz="1600" dirty="0" smtClean="0"/>
          </a:p>
          <a:p>
            <a:r>
              <a:rPr lang="en-US" sz="1800" dirty="0" smtClean="0"/>
              <a:t>Meets all the criteria for Use Cases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 smtClean="0"/>
              <a:t>ADVANTAGES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108892</TotalTime>
  <Words>412</Words>
  <Application>Microsoft Office PowerPoint</Application>
  <PresentationFormat>On-screen Show (4:3)</PresentationFormat>
  <Paragraphs>71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MS Mincho</vt:lpstr>
      <vt:lpstr>Times New Roman</vt:lpstr>
      <vt:lpstr>Default Design</vt:lpstr>
      <vt:lpstr>TG bh MAC Address Designation (MAAD MAC)</vt:lpstr>
      <vt:lpstr>Outline</vt:lpstr>
      <vt:lpstr>MAAD Action frames</vt:lpstr>
      <vt:lpstr>ADVANTAGES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1813</cp:revision>
  <cp:lastPrinted>1998-02-10T13:28:06Z</cp:lastPrinted>
  <dcterms:created xsi:type="dcterms:W3CDTF">1998-02-10T13:07:52Z</dcterms:created>
  <dcterms:modified xsi:type="dcterms:W3CDTF">2022-02-13T19:10:36Z</dcterms:modified>
</cp:coreProperties>
</file>