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89" r:id="rId3"/>
    <p:sldId id="290" r:id="rId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86380" autoAdjust="0"/>
  </p:normalViewPr>
  <p:slideViewPr>
    <p:cSldViewPr>
      <p:cViewPr varScale="1">
        <p:scale>
          <a:sx n="80" d="100"/>
          <a:sy n="80" d="100"/>
        </p:scale>
        <p:origin x="118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802.11-22/0157r1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2022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87802"/>
            <a:ext cx="7772400" cy="1310834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MAC </a:t>
            </a:r>
            <a:r>
              <a:rPr lang="en-US" dirty="0" smtClean="0"/>
              <a:t>Address Designation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MAAD MAC)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2022-02</a:t>
            </a: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77154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AP shows support for MAAD in Extended Capabilities</a:t>
            </a:r>
          </a:p>
          <a:p>
            <a:pPr lvl="1"/>
            <a:r>
              <a:rPr lang="en-US" sz="1400" dirty="0" smtClean="0"/>
              <a:t>STA does not indicate support.  Third party observer does not know MAAD is in use.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associates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sends MAAD request</a:t>
            </a:r>
          </a:p>
          <a:p>
            <a:pPr lvl="1"/>
            <a:r>
              <a:rPr lang="en-US" sz="1400" dirty="0" smtClean="0"/>
              <a:t>MAD Request Action fame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AP sends MAAD response which is a 48 bit MAC address</a:t>
            </a:r>
          </a:p>
          <a:p>
            <a:pPr lvl="1"/>
            <a:r>
              <a:rPr lang="en-US" sz="1400" dirty="0" smtClean="0"/>
              <a:t>Locally administered</a:t>
            </a:r>
          </a:p>
          <a:p>
            <a:pPr lvl="1"/>
            <a:r>
              <a:rPr lang="en-US" sz="1400" dirty="0" smtClean="0"/>
              <a:t>AP stores the allocated MAAD MAC for that STA</a:t>
            </a:r>
          </a:p>
          <a:p>
            <a:pPr lvl="1"/>
            <a:r>
              <a:rPr lang="en-US" sz="1400" dirty="0" smtClean="0"/>
              <a:t>STA stores the MAAD MAC for that AP</a:t>
            </a:r>
            <a:endParaRPr lang="en-US" dirty="0"/>
          </a:p>
          <a:p>
            <a:pPr>
              <a:buFont typeface="+mj-lt"/>
              <a:buAutoNum type="arabicPeriod"/>
            </a:pP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comes back and uses the MAAD MAC Address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AP instantly recognizes the STA.</a:t>
            </a:r>
          </a:p>
          <a:p>
            <a:pPr lvl="1"/>
            <a:r>
              <a:rPr lang="en-US" sz="1400" dirty="0" smtClean="0"/>
              <a:t>AP can identify the STA pre-association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Associates using the MAAD MAC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sends MAAD request and gets a new MAAD response with a new MAC Address</a:t>
            </a:r>
          </a:p>
          <a:p>
            <a:pPr>
              <a:buFont typeface="+mj-lt"/>
              <a:buAutoNum type="arabicPeriod"/>
            </a:pP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Etc. etc.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r>
              <a:rPr lang="en-US" sz="2000" dirty="0" smtClean="0"/>
              <a:t>Simple – very simple</a:t>
            </a:r>
          </a:p>
          <a:p>
            <a:pPr lvl="1"/>
            <a:r>
              <a:rPr lang="en-US" sz="1800" dirty="0" smtClean="0"/>
              <a:t>One action frame exchange (short)</a:t>
            </a:r>
          </a:p>
          <a:p>
            <a:pPr lvl="1"/>
            <a:r>
              <a:rPr lang="en-US" sz="1800" dirty="0" smtClean="0"/>
              <a:t>Easily implemented.</a:t>
            </a:r>
          </a:p>
          <a:p>
            <a:pPr lvl="1"/>
            <a:r>
              <a:rPr lang="en-US" sz="1800" dirty="0" smtClean="0"/>
              <a:t>No crypto requirements (post association)  </a:t>
            </a:r>
            <a:endParaRPr lang="en-US" sz="1800" dirty="0" smtClean="0"/>
          </a:p>
          <a:p>
            <a:r>
              <a:rPr lang="en-US" sz="2000" dirty="0" smtClean="0"/>
              <a:t>MAAD Address changes every time </a:t>
            </a:r>
            <a:r>
              <a:rPr lang="en-US" sz="2000" dirty="0" smtClean="0"/>
              <a:t>so no </a:t>
            </a:r>
            <a:r>
              <a:rPr lang="en-US" sz="2000" dirty="0" smtClean="0"/>
              <a:t>STA </a:t>
            </a:r>
            <a:r>
              <a:rPr lang="en-US" sz="2000" dirty="0" smtClean="0"/>
              <a:t>spoof</a:t>
            </a:r>
          </a:p>
          <a:p>
            <a:pPr lvl="1"/>
            <a:r>
              <a:rPr lang="en-US" sz="1800" dirty="0" smtClean="0"/>
              <a:t>Also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party cannot tell scheme in use (STA does not indicate support)  </a:t>
            </a:r>
            <a:endParaRPr lang="en-US" sz="1800" dirty="0" smtClean="0"/>
          </a:p>
          <a:p>
            <a:r>
              <a:rPr lang="en-US" sz="2000" dirty="0" smtClean="0"/>
              <a:t>AP allocates MAAD MAC </a:t>
            </a:r>
            <a:r>
              <a:rPr lang="en-US" sz="2000" dirty="0" smtClean="0"/>
              <a:t>Address</a:t>
            </a:r>
          </a:p>
          <a:p>
            <a:pPr lvl="1"/>
            <a:r>
              <a:rPr lang="en-US" sz="1800" dirty="0" smtClean="0"/>
              <a:t>No duplications</a:t>
            </a:r>
          </a:p>
          <a:p>
            <a:pPr lvl="1"/>
            <a:r>
              <a:rPr lang="en-US" sz="1800" dirty="0" smtClean="0"/>
              <a:t>STA can use same MAAD MAC across ESS</a:t>
            </a:r>
          </a:p>
          <a:p>
            <a:r>
              <a:rPr lang="en-US" sz="2000" dirty="0" smtClean="0"/>
              <a:t>AP </a:t>
            </a:r>
            <a:r>
              <a:rPr lang="en-US" sz="2000" dirty="0"/>
              <a:t>recognizes STA pre-association</a:t>
            </a:r>
          </a:p>
          <a:p>
            <a:pPr lvl="1"/>
            <a:r>
              <a:rPr lang="en-US" sz="1800" dirty="0"/>
              <a:t>MAAD MAC in association request and probes.  </a:t>
            </a:r>
          </a:p>
          <a:p>
            <a:r>
              <a:rPr lang="en-US" sz="2000" dirty="0" smtClean="0"/>
              <a:t>No </a:t>
            </a:r>
            <a:r>
              <a:rPr lang="en-US" sz="2000" dirty="0" smtClean="0"/>
              <a:t>calculations required other than </a:t>
            </a:r>
            <a:r>
              <a:rPr lang="en-US" sz="2000" dirty="0" smtClean="0"/>
              <a:t>AP generating </a:t>
            </a:r>
            <a:r>
              <a:rPr lang="en-US" sz="2000" dirty="0" smtClean="0"/>
              <a:t>a 48 bit address</a:t>
            </a:r>
          </a:p>
          <a:p>
            <a:pPr lvl="1"/>
            <a:r>
              <a:rPr lang="en-US" sz="1800" dirty="0" smtClean="0"/>
              <a:t>Simple for STA and </a:t>
            </a:r>
            <a:r>
              <a:rPr lang="en-US" sz="1800" dirty="0" smtClean="0"/>
              <a:t>AP</a:t>
            </a:r>
            <a:endParaRPr lang="en-US" sz="1800" dirty="0" smtClean="0"/>
          </a:p>
          <a:p>
            <a:r>
              <a:rPr lang="en-US" sz="2000" dirty="0" smtClean="0"/>
              <a:t>Meets </a:t>
            </a:r>
            <a:r>
              <a:rPr lang="en-US" sz="2000" dirty="0" smtClean="0"/>
              <a:t>all the </a:t>
            </a:r>
            <a:r>
              <a:rPr lang="en-US" sz="2000" dirty="0" smtClean="0"/>
              <a:t>criteria for Use Cases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666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108845</TotalTime>
  <Words>268</Words>
  <Application>Microsoft Office PowerPoint</Application>
  <PresentationFormat>On-screen Show (4:3)</PresentationFormat>
  <Paragraphs>58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Times New Roman</vt:lpstr>
      <vt:lpstr>Default Design</vt:lpstr>
      <vt:lpstr>TG bh MAC Address Designation (MAAD MAC)</vt:lpstr>
      <vt:lpstr>Outline</vt:lpstr>
      <vt:lpstr>ADVANTAGES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1809</cp:revision>
  <cp:lastPrinted>1998-02-10T13:28:06Z</cp:lastPrinted>
  <dcterms:created xsi:type="dcterms:W3CDTF">1998-02-10T13:07:52Z</dcterms:created>
  <dcterms:modified xsi:type="dcterms:W3CDTF">2022-02-08T21:49:52Z</dcterms:modified>
</cp:coreProperties>
</file>