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13 January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2022-01-13</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from LB on D1.0</a:t>
            </a:r>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13 January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1628</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13 January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59</cp:revision>
  <cp:lastPrinted>1601-01-01T00:00:00Z</cp:lastPrinted>
  <dcterms:created xsi:type="dcterms:W3CDTF">2019-08-08T09:50:31Z</dcterms:created>
  <dcterms:modified xsi:type="dcterms:W3CDTF">2022-01-13T07:51:59Z</dcterms:modified>
</cp:coreProperties>
</file>