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  <p:sldId id="920" r:id="rId33"/>
    <p:sldId id="864" r:id="rId3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  <p14:sldId id="920"/>
            <p14:sldId id="86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1E6D6-C303-4040-B158-D02FE21EC3C8}" v="15" dt="2022-06-24T21:36:40.887"/>
    <p1510:client id="{F3A27512-E8C8-4F39-A227-F91C369EDE42}" v="5" dt="2022-06-24T21:42:01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5" d="100"/>
          <a:sy n="85" d="100"/>
        </p:scale>
        <p:origin x="636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F3A27512-E8C8-4F39-A227-F91C369EDE42}"/>
    <pc:docChg chg="modSld modMainMaster">
      <pc:chgData name="Mike Montemurro" userId="40c20c913ca7511e" providerId="LiveId" clId="{F3A27512-E8C8-4F39-A227-F91C369EDE42}" dt="2022-06-24T21:42:16.125" v="44" actId="20577"/>
      <pc:docMkLst>
        <pc:docMk/>
      </pc:docMkLst>
      <pc:sldChg chg="addSp delSp modSp mod">
        <pc:chgData name="Mike Montemurro" userId="40c20c913ca7511e" providerId="LiveId" clId="{F3A27512-E8C8-4F39-A227-F91C369EDE42}" dt="2022-06-24T21:42:16.125" v="44" actId="20577"/>
        <pc:sldMkLst>
          <pc:docMk/>
          <pc:sldMk cId="1403160946" sldId="920"/>
        </pc:sldMkLst>
        <pc:spChg chg="add del">
          <ac:chgData name="Mike Montemurro" userId="40c20c913ca7511e" providerId="LiveId" clId="{F3A27512-E8C8-4F39-A227-F91C369EDE42}" dt="2022-06-24T21:41:35.445" v="16"/>
          <ac:spMkLst>
            <pc:docMk/>
            <pc:sldMk cId="1403160946" sldId="920"/>
            <ac:spMk id="2" creationId="{0C08D45D-D0F4-9352-85EF-9D192046259B}"/>
          </ac:spMkLst>
        </pc:spChg>
        <pc:spChg chg="mod">
          <ac:chgData name="Mike Montemurro" userId="40c20c913ca7511e" providerId="LiveId" clId="{F3A27512-E8C8-4F39-A227-F91C369EDE42}" dt="2022-06-24T21:41:09.761" v="13" actId="14100"/>
          <ac:spMkLst>
            <pc:docMk/>
            <pc:sldMk cId="1403160946" sldId="920"/>
            <ac:spMk id="9222" creationId="{00000000-0000-0000-0000-000000000000}"/>
          </ac:spMkLst>
        </pc:spChg>
        <pc:spChg chg="mod">
          <ac:chgData name="Mike Montemurro" userId="40c20c913ca7511e" providerId="LiveId" clId="{F3A27512-E8C8-4F39-A227-F91C369EDE42}" dt="2022-06-24T21:42:16.125" v="44" actId="20577"/>
          <ac:spMkLst>
            <pc:docMk/>
            <pc:sldMk cId="1403160946" sldId="920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F3A27512-E8C8-4F39-A227-F91C369EDE42}" dt="2022-06-24T21:40:52.055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F3A27512-E8C8-4F39-A227-F91C369EDE42}" dt="2022-06-24T21:40:52.055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649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105-13-000m-revme-lb258-sec-adhoc-comments.xlsx" TargetMode="External"/><Relationship Id="rId3" Type="http://schemas.openxmlformats.org/officeDocument/2006/relationships/hyperlink" Target="https://mentor.ieee.org/802.11/dcn/22/11-22-0073-11-000m-revme-wg-lb258-editor1-ad-hoc-comments.xlsx" TargetMode="External"/><Relationship Id="rId7" Type="http://schemas.openxmlformats.org/officeDocument/2006/relationships/hyperlink" Target="https://mentor.ieee.org/802.11/dcn/21/11-21-0727-11-000m-revme-phy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22-000m-revme-mac-comments.xls" TargetMode="External"/><Relationship Id="rId5" Type="http://schemas.openxmlformats.org/officeDocument/2006/relationships/hyperlink" Target="https://mentor.ieee.org/802.11/dcn/22/11-22-0067-13-000m-gen-adhoc-revme-wg-lb258-comments.xlsx" TargetMode="External"/><Relationship Id="rId4" Type="http://schemas.openxmlformats.org/officeDocument/2006/relationships/hyperlink" Target="https://mentor.ieee.org/802.11/dcn/22/11-22-0064-09-000m-revme-editor2-ad-hoc-comments-on-working-group-letter-ballots.xls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9-06-000m-determine-sae-pmk-length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</a:t>
            </a:r>
            <a:r>
              <a:rPr lang="en-US" altLang="en-US" sz="2000" kern="0"/>
              <a:t>:</a:t>
            </a:r>
            <a:r>
              <a:rPr lang="en-US" altLang="en-US" sz="2000" b="0" kern="0"/>
              <a:t> 2022-06-24</a:t>
            </a:r>
            <a:endParaRPr lang="en-US" altLang="en-US" sz="2000" b="0" kern="0" dirty="0"/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399" y="685800"/>
            <a:ext cx="10477501" cy="1066800"/>
          </a:xfrm>
        </p:spPr>
        <p:txBody>
          <a:bodyPr/>
          <a:lstStyle/>
          <a:p>
            <a:r>
              <a:rPr lang="en-US" altLang="en-US" dirty="0"/>
              <a:t>Motion 66 – EDITOR1, ED2, GEN, MAC, PHY, SEC CIDs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“Motion-EDITOR1-1H” tab (1 CID) in </a:t>
            </a:r>
            <a:r>
              <a:rPr lang="en-US" altLang="en-US" sz="1800" dirty="0">
                <a:hlinkClick r:id="rId3"/>
              </a:rPr>
              <a:t>https://mentor.ieee.org/802.11/dcn/22/11-22-0073-11-000m-revme-wg-lb258-editor1-ad-hoc-comments.xlsx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ED2-258-08” tab (3 CIDs) in </a:t>
            </a:r>
            <a:r>
              <a:rPr lang="en-US" altLang="en-US" sz="1800" dirty="0">
                <a:hlinkClick r:id="rId4"/>
              </a:rPr>
              <a:t>https://mentor.ieee.org/802.11/dcn/22/11-22-0064-09-000m-revme-editor2-ad-hoc-comments-on-working-group-letter-ballots.xlsx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May-June A" tab (25 CIDs) and “Gen Motion June B” tab (1 CID) in </a:t>
            </a:r>
            <a:r>
              <a:rPr lang="en-US" altLang="en-US" sz="1800" dirty="0">
                <a:hlinkClick r:id="rId5"/>
              </a:rPr>
              <a:t>https://mentor.ieee.org/802.11/dcn/22/11-22-0067-13-000m-gen-adhoc-revme-wg-lb258-comments.xlsx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MAC-AR” tab (36 CIDs) and “Motion MAC-AS” tab (23 CIDs), in </a:t>
            </a:r>
            <a:r>
              <a:rPr lang="en-US" altLang="en-US" sz="1800" dirty="0">
                <a:hlinkClick r:id="rId6"/>
              </a:rPr>
              <a:t>https://mentor.ieee.org/802.11/dcn/21/11-21-0793-22-000m-revme-mac-comments.xls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(3 CIDs) in </a:t>
            </a:r>
            <a:r>
              <a:rPr lang="en-US" altLang="en-US" sz="1800" dirty="0">
                <a:hlinkClick r:id="rId7"/>
              </a:rPr>
              <a:t>https://mentor.ieee.org/802.11/dcn/21/11-21-0727-12-000m-revme-phy-comments.xls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(38 CIDs) in </a:t>
            </a:r>
            <a:r>
              <a:rPr lang="en-US" altLang="en-US" sz="1800" dirty="0">
                <a:hlinkClick r:id="rId8"/>
              </a:rPr>
              <a:t>https://mentor.ieee.org/802.11/dcn/22/11-22-0105-13-000m-revme-lb258-sec-adhoc-comments.xlsx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</a:t>
            </a:r>
            <a:r>
              <a:rPr lang="en-US" altLang="en-US" sz="1800" b="1"/>
              <a:t>. 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6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67 – Determine SAE PMK length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https://mentor.ieee.org/802.11/dcn/22/11-22-0399-06-000m-determine-sae-pmk-length.docx</a:t>
            </a: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107304</TotalTime>
  <Words>4023</Words>
  <Application>Microsoft Office PowerPoint</Application>
  <PresentationFormat>Widescreen</PresentationFormat>
  <Paragraphs>601</Paragraphs>
  <Slides>33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  <vt:lpstr>Motion 66 – EDITOR1, ED2, GEN, MAC, PHY, SEC CIDs (2022-06-27)</vt:lpstr>
      <vt:lpstr>Motion 67 – Determine SAE PMK length (2022-06-27)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4619</cp:revision>
  <cp:lastPrinted>2014-11-04T15:04:57Z</cp:lastPrinted>
  <dcterms:created xsi:type="dcterms:W3CDTF">2007-04-17T18:10:23Z</dcterms:created>
  <dcterms:modified xsi:type="dcterms:W3CDTF">2022-06-24T21:42:24Z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