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0" d="100"/>
          <a:sy n="90" d="100"/>
        </p:scale>
        <p:origin x="302" y="15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3CBF58A2-EB33-46BA-B52F-3B1CB41C8F58}"/>
    <pc:docChg chg="custSel modSld modMainMaster">
      <pc:chgData name="Mike Montemurro" userId="40c20c913ca7511e" providerId="LiveId" clId="{3CBF58A2-EB33-46BA-B52F-3B1CB41C8F58}" dt="2022-01-24T23:53:04.535" v="93" actId="20577"/>
      <pc:docMkLst>
        <pc:docMk/>
      </pc:docMkLst>
      <pc:sldChg chg="modSp mod">
        <pc:chgData name="Mike Montemurro" userId="40c20c913ca7511e" providerId="LiveId" clId="{3CBF58A2-EB33-46BA-B52F-3B1CB41C8F58}" dt="2022-01-24T21:12:51.949" v="91" actId="313"/>
        <pc:sldMkLst>
          <pc:docMk/>
          <pc:sldMk cId="1909146104" sldId="894"/>
        </pc:sldMkLst>
        <pc:spChg chg="mod">
          <ac:chgData name="Mike Montemurro" userId="40c20c913ca7511e" providerId="LiveId" clId="{3CBF58A2-EB33-46BA-B52F-3B1CB41C8F58}" dt="2022-01-24T21:12:51.949" v="91" actId="313"/>
          <ac:spMkLst>
            <pc:docMk/>
            <pc:sldMk cId="1909146104" sldId="894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3CBF58A2-EB33-46BA-B52F-3B1CB41C8F58}" dt="2022-01-24T23:53:04.535" v="9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3CBF58A2-EB33-46BA-B52F-3B1CB41C8F58}" dt="2022-01-24T23:53:04.535" v="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r3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2022-01-24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ED2-I” tab (5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(2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“Motion-EDITOR1-1A” 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106514</TotalTime>
  <Words>971</Words>
  <Application>Microsoft Office PowerPoint</Application>
  <PresentationFormat>Widescreen</PresentationFormat>
  <Paragraphs>140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4606</cp:revision>
  <cp:lastPrinted>2014-11-04T15:04:57Z</cp:lastPrinted>
  <dcterms:created xsi:type="dcterms:W3CDTF">2007-04-17T18:10:23Z</dcterms:created>
  <dcterms:modified xsi:type="dcterms:W3CDTF">2022-01-24T23:53:21Z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