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3" d="100"/>
          <a:sy n="83" d="100"/>
        </p:scale>
        <p:origin x="114" y="27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CDD3FD19-3A66-478E-A6F6-A16F857A50E2}"/>
    <pc:docChg chg="modSld modMainMaster">
      <pc:chgData name="Mike Montemurro" userId="40c20c913ca7511e" providerId="LiveId" clId="{CDD3FD19-3A66-478E-A6F6-A16F857A50E2}" dt="2022-01-18T21:33:26.355" v="322" actId="20577"/>
      <pc:docMkLst>
        <pc:docMk/>
      </pc:docMkLst>
      <pc:sldChg chg="modSp mod">
        <pc:chgData name="Mike Montemurro" userId="40c20c913ca7511e" providerId="LiveId" clId="{CDD3FD19-3A66-478E-A6F6-A16F857A50E2}" dt="2022-01-18T18:44:53.021" v="3" actId="20577"/>
        <pc:sldMkLst>
          <pc:docMk/>
          <pc:sldMk cId="2822743645" sldId="850"/>
        </pc:sldMkLst>
        <pc:spChg chg="mod">
          <ac:chgData name="Mike Montemurro" userId="40c20c913ca7511e" providerId="LiveId" clId="{CDD3FD19-3A66-478E-A6F6-A16F857A50E2}" dt="2022-01-18T18:44:53.021" v="3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CDD3FD19-3A66-478E-A6F6-A16F857A50E2}" dt="2022-01-18T21:20:14.578" v="53" actId="20577"/>
        <pc:sldMkLst>
          <pc:docMk/>
          <pc:sldMk cId="1272141476" sldId="879"/>
        </pc:sldMkLst>
        <pc:spChg chg="mod">
          <ac:chgData name="Mike Montemurro" userId="40c20c913ca7511e" providerId="LiveId" clId="{CDD3FD19-3A66-478E-A6F6-A16F857A50E2}" dt="2022-01-18T21:20:14.578" v="53" actId="20577"/>
          <ac:spMkLst>
            <pc:docMk/>
            <pc:sldMk cId="1272141476" sldId="879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DD3FD19-3A66-478E-A6F6-A16F857A50E2}" dt="2022-01-18T21:24:10.485" v="101" actId="20577"/>
        <pc:sldMkLst>
          <pc:docMk/>
          <pc:sldMk cId="4194826839" sldId="880"/>
        </pc:sldMkLst>
        <pc:spChg chg="mod">
          <ac:chgData name="Mike Montemurro" userId="40c20c913ca7511e" providerId="LiveId" clId="{CDD3FD19-3A66-478E-A6F6-A16F857A50E2}" dt="2022-01-18T21:24:10.485" v="101" actId="20577"/>
          <ac:spMkLst>
            <pc:docMk/>
            <pc:sldMk cId="4194826839" sldId="880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DD3FD19-3A66-478E-A6F6-A16F857A50E2}" dt="2022-01-18T21:27:52.172" v="156" actId="20577"/>
        <pc:sldMkLst>
          <pc:docMk/>
          <pc:sldMk cId="985600030" sldId="883"/>
        </pc:sldMkLst>
        <pc:spChg chg="mod">
          <ac:chgData name="Mike Montemurro" userId="40c20c913ca7511e" providerId="LiveId" clId="{CDD3FD19-3A66-478E-A6F6-A16F857A50E2}" dt="2022-01-18T21:27:52.172" v="156" actId="20577"/>
          <ac:spMkLst>
            <pc:docMk/>
            <pc:sldMk cId="985600030" sldId="883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DD3FD19-3A66-478E-A6F6-A16F857A50E2}" dt="2022-01-18T21:29:53.032" v="216" actId="20577"/>
        <pc:sldMkLst>
          <pc:docMk/>
          <pc:sldMk cId="3557624804" sldId="891"/>
        </pc:sldMkLst>
        <pc:spChg chg="mod">
          <ac:chgData name="Mike Montemurro" userId="40c20c913ca7511e" providerId="LiveId" clId="{CDD3FD19-3A66-478E-A6F6-A16F857A50E2}" dt="2022-01-18T21:29:53.032" v="216" actId="20577"/>
          <ac:spMkLst>
            <pc:docMk/>
            <pc:sldMk cId="3557624804" sldId="891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DD3FD19-3A66-478E-A6F6-A16F857A50E2}" dt="2022-01-18T21:31:37.147" v="260" actId="20577"/>
        <pc:sldMkLst>
          <pc:docMk/>
          <pc:sldMk cId="3240488718" sldId="892"/>
        </pc:sldMkLst>
        <pc:spChg chg="mod">
          <ac:chgData name="Mike Montemurro" userId="40c20c913ca7511e" providerId="LiveId" clId="{CDD3FD19-3A66-478E-A6F6-A16F857A50E2}" dt="2022-01-18T21:31:37.147" v="260" actId="20577"/>
          <ac:spMkLst>
            <pc:docMk/>
            <pc:sldMk cId="3240488718" sldId="892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DD3FD19-3A66-478E-A6F6-A16F857A50E2}" dt="2022-01-18T21:33:26.355" v="322" actId="20577"/>
        <pc:sldMkLst>
          <pc:docMk/>
          <pc:sldMk cId="4248660629" sldId="893"/>
        </pc:sldMkLst>
        <pc:spChg chg="mod">
          <ac:chgData name="Mike Montemurro" userId="40c20c913ca7511e" providerId="LiveId" clId="{CDD3FD19-3A66-478E-A6F6-A16F857A50E2}" dt="2022-01-18T21:33:26.355" v="322" actId="20577"/>
          <ac:spMkLst>
            <pc:docMk/>
            <pc:sldMk cId="4248660629" sldId="893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CDD3FD19-3A66-478E-A6F6-A16F857A50E2}" dt="2022-01-18T18:45:40.102" v="5" actId="20577"/>
        <pc:sldMasterMkLst>
          <pc:docMk/>
          <pc:sldMasterMk cId="0" sldId="2147483648"/>
        </pc:sldMasterMkLst>
        <pc:spChg chg="mod">
          <ac:chgData name="Mike Montemurro" userId="40c20c913ca7511e" providerId="LiveId" clId="{CDD3FD19-3A66-478E-A6F6-A16F857A50E2}" dt="2022-01-18T18:45:40.102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2022-01-18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ED2-I” tab (5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(2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106492</TotalTime>
  <Words>787</Words>
  <Application>Microsoft Office PowerPoint</Application>
  <PresentationFormat>Widescreen</PresentationFormat>
  <Paragraphs>119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4604</cp:revision>
  <cp:lastPrinted>2014-11-04T15:04:57Z</cp:lastPrinted>
  <dcterms:created xsi:type="dcterms:W3CDTF">2007-04-17T18:10:23Z</dcterms:created>
  <dcterms:modified xsi:type="dcterms:W3CDTF">2022-01-18T21:33:40Z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