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9" d="100"/>
          <a:sy n="89" d="100"/>
        </p:scale>
        <p:origin x="34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3D287E0-4CC8-4A6A-BDF4-CA5EFF6E830B}"/>
    <pc:docChg chg="modSld">
      <pc:chgData name="Mike Montemurro" userId="40c20c913ca7511e" providerId="LiveId" clId="{53D287E0-4CC8-4A6A-BDF4-CA5EFF6E830B}" dt="2022-01-12T14:25:27.887" v="3" actId="20577"/>
      <pc:docMkLst>
        <pc:docMk/>
      </pc:docMkLst>
      <pc:sldChg chg="modSp mod">
        <pc:chgData name="Mike Montemurro" userId="40c20c913ca7511e" providerId="LiveId" clId="{53D287E0-4CC8-4A6A-BDF4-CA5EFF6E830B}" dt="2022-01-12T14:25:27.887" v="3" actId="20577"/>
        <pc:sldMkLst>
          <pc:docMk/>
          <pc:sldMk cId="1272141476" sldId="879"/>
        </pc:sldMkLst>
        <pc:spChg chg="mod">
          <ac:chgData name="Mike Montemurro" userId="40c20c913ca7511e" providerId="LiveId" clId="{53D287E0-4CC8-4A6A-BDF4-CA5EFF6E830B}" dt="2022-01-12T14:25:27.887" v="3" actId="20577"/>
          <ac:spMkLst>
            <pc:docMk/>
            <pc:sldMk cId="1272141476" sldId="879"/>
            <ac:spMk id="92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2022-01-12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ED2-I” tab (5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(2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https://mentor.ieee.org/802.11/dcn/21/11-21-0793-09-000m-revme-mac-comments.xls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</a:t>
            </a:r>
            <a:r>
              <a:rPr lang="en-US" altLang="en-US" sz="1800"/>
              <a:t>Motion F” </a:t>
            </a:r>
            <a:r>
              <a:rPr lang="en-US" altLang="en-US" sz="1800" dirty="0"/>
              <a:t>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106323</TotalTime>
  <Words>758</Words>
  <Application>Microsoft Office PowerPoint</Application>
  <PresentationFormat>Widescreen</PresentationFormat>
  <Paragraphs>119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4603</cp:revision>
  <cp:lastPrinted>2014-11-04T15:04:57Z</cp:lastPrinted>
  <dcterms:created xsi:type="dcterms:W3CDTF">2007-04-17T18:10:23Z</dcterms:created>
  <dcterms:modified xsi:type="dcterms:W3CDTF">2022-01-12T14:25:43Z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