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850" r:id="rId2"/>
    <p:sldId id="851" r:id="rId3"/>
    <p:sldId id="879" r:id="rId4"/>
    <p:sldId id="880" r:id="rId5"/>
    <p:sldId id="883" r:id="rId6"/>
    <p:sldId id="891" r:id="rId7"/>
    <p:sldId id="892" r:id="rId8"/>
    <p:sldId id="893" r:id="rId9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0"/>
            <p14:sldId id="883"/>
            <p14:sldId id="891"/>
            <p14:sldId id="892"/>
            <p14:sldId id="893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89" d="100"/>
          <a:sy n="89" d="100"/>
        </p:scale>
        <p:origin x="342" y="9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53D287E0-4CC8-4A6A-BDF4-CA5EFF6E830B}"/>
    <pc:docChg chg="modSld">
      <pc:chgData name="Mike Montemurro" userId="40c20c913ca7511e" providerId="LiveId" clId="{53D287E0-4CC8-4A6A-BDF4-CA5EFF6E830B}" dt="2022-01-12T14:25:27.887" v="3" actId="20577"/>
      <pc:docMkLst>
        <pc:docMk/>
      </pc:docMkLst>
      <pc:sldChg chg="modSp mod">
        <pc:chgData name="Mike Montemurro" userId="40c20c913ca7511e" providerId="LiveId" clId="{53D287E0-4CC8-4A6A-BDF4-CA5EFF6E830B}" dt="2022-01-12T14:25:27.887" v="3" actId="20577"/>
        <pc:sldMkLst>
          <pc:docMk/>
          <pc:sldMk cId="1272141476" sldId="879"/>
        </pc:sldMkLst>
        <pc:spChg chg="mod">
          <ac:chgData name="Mike Montemurro" userId="40c20c913ca7511e" providerId="LiveId" clId="{53D287E0-4CC8-4A6A-BDF4-CA5EFF6E830B}" dt="2022-01-12T14:25:27.887" v="3" actId="20577"/>
          <ac:spMkLst>
            <pc:docMk/>
            <pc:sldMk cId="1272141476" sldId="879"/>
            <ac:spMk id="922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627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17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947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687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321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0056</a:t>
            </a:r>
            <a:r>
              <a:rPr lang="en-US" altLang="en-US" sz="1800" b="1" dirty="0"/>
              <a:t>r0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January 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9-000m-revme-editor2-ad-hoc-comments.xlsx" TargetMode="External"/><Relationship Id="rId7" Type="http://schemas.openxmlformats.org/officeDocument/2006/relationships/hyperlink" Target="https://mentor.ieee.org/802.11/dcn/21/11-21-0690-11-000m-revme-cc35-se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07-000m-revme-phy-comments.xls" TargetMode="External"/><Relationship Id="rId5" Type="http://schemas.openxmlformats.org/officeDocument/2006/relationships/hyperlink" Target="https://mentor.ieee.org/802.11/dcn/21/11-21-0793-08-000m-revme-mac-comments.xls" TargetMode="External"/><Relationship Id="rId4" Type="http://schemas.openxmlformats.org/officeDocument/2006/relationships/hyperlink" Target="https://mentor.ieee.org/802.11/dcn/21/11-21-0699-19-000m-gen-adhoc-revme-cc35-comments.xl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2022-01-12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in 2022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37 – ED2, GEN, MAC, PHY, SEC CIDs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ED2-I” tab (5 CIDs) in </a:t>
            </a:r>
            <a:r>
              <a:rPr lang="en-US" altLang="en-US" sz="1800" dirty="0">
                <a:hlinkClick r:id="rId3"/>
              </a:rPr>
              <a:t>https://mentor.ieee.org/802.11/dcn/21/11-21-0689-09-000m-revme-editor2-ad-hoc-comments.xlsx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- Comment Withdrawn" (2 CIDs)“, “GEN Motion Nov – B” (3 CIDs), and “Gen Motion - Dec A" (6 CIDs) in </a:t>
            </a:r>
            <a:r>
              <a:rPr lang="en-US" altLang="en-US" sz="1800" dirty="0">
                <a:hlinkClick r:id="rId4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MAC-AH” (16 CIDs) and “Motion MAC-AI” tabs (19 CIDs) in </a:t>
            </a:r>
            <a:r>
              <a:rPr lang="en-US" altLang="en-US" sz="1800" dirty="0">
                <a:hlinkClick r:id="rId5"/>
              </a:rPr>
              <a:t>https://mentor.ieee.org/802.11/dcn/21/11-21-0793-09-000m-revme-mac-comments.xls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</a:t>
            </a:r>
            <a:r>
              <a:rPr lang="en-US" altLang="en-US" sz="1800"/>
              <a:t>Motion F” </a:t>
            </a:r>
            <a:r>
              <a:rPr lang="en-US" altLang="en-US" sz="1800" dirty="0"/>
              <a:t>tab (1 CID) in </a:t>
            </a:r>
            <a:r>
              <a:rPr lang="en-US" altLang="en-US" sz="1800" dirty="0">
                <a:hlinkClick r:id="rId6"/>
              </a:rPr>
              <a:t>https://mentor.ieee.org/802.11/dcn/21/11-21-0727-07-000m-revme-phy-comments.xls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7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38 – CID 336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336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336”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39 – CIDs 230 and 497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230 and 497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230 and CID 497”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40 – CID 111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111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111”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2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41 – GEN Exception A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GEN Exception A comments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Exception - A” tab (3 CIDs)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42 – CID 140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140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140”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062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106323</TotalTime>
  <Words>758</Words>
  <Application>Microsoft Office PowerPoint</Application>
  <PresentationFormat>Widescreen</PresentationFormat>
  <Paragraphs>119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802-11-Submission</vt:lpstr>
      <vt:lpstr>Document</vt:lpstr>
      <vt:lpstr>PowerPoint Presentation</vt:lpstr>
      <vt:lpstr>Abstract</vt:lpstr>
      <vt:lpstr>Motion 37 – ED2, GEN, MAC, PHY, SEC CIDs (2022-01-17)</vt:lpstr>
      <vt:lpstr>Motion 38 – CID 336 (GEN) (2022-01-17)</vt:lpstr>
      <vt:lpstr>Motion 39 – CIDs 230 and 497 (GEN) (2022-01-17)</vt:lpstr>
      <vt:lpstr>Motion 40 – CID 111 (GEN) (2022-01-17)</vt:lpstr>
      <vt:lpstr>Motion 41 – GEN Exception A (GEN) (2022-01-17)</vt:lpstr>
      <vt:lpstr>Motion 42 – CID 140 (GEN) (2022-01-17)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Mike Montemurro</cp:lastModifiedBy>
  <cp:revision>4603</cp:revision>
  <cp:lastPrinted>2014-11-04T15:04:57Z</cp:lastPrinted>
  <dcterms:created xsi:type="dcterms:W3CDTF">2007-04-17T18:10:23Z</dcterms:created>
  <dcterms:modified xsi:type="dcterms:W3CDTF">2022-01-12T14:25:43Z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