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96" d="100"/>
          <a:sy n="96" d="100"/>
        </p:scale>
        <p:origin x="84" y="2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802.11-22/0037r1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7" Type="http://schemas.openxmlformats.org/officeDocument/2006/relationships/hyperlink" Target="https://mentor.ieee.org/802.11/dcn/22/11-22-0054-00-00bh-signature-based-rcm-sta-identification-solution-analys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853-01-00bh-id-query-analysis.docx" TargetMode="External"/><Relationship Id="rId5" Type="http://schemas.openxmlformats.org/officeDocument/2006/relationships/hyperlink" Target="https://mentor.ieee.org/802.11/dcn/22/11-22-0025-00-00bh-tsid-analysis.docx" TargetMode="External"/><Relationship Id="rId4" Type="http://schemas.openxmlformats.org/officeDocument/2006/relationships/hyperlink" Target="https://mentor.ieee.org/802.11/dcn/21/11-21-1634-00-00bh-private-identifier-requirements-for-tgbh.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2006-01-00bh-irm-analysis-uses-cases-criteria.docx" TargetMode="External"/><Relationship Id="rId13" Type="http://schemas.openxmlformats.org/officeDocument/2006/relationships/hyperlink" Target="https://mentor.ieee.org/802.11/dcn/22/11-22-0025-00-00bh-tsid-analysis.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720-01-00bh-irm-advantages-and-use-cases.docx" TargetMode="External"/><Relationship Id="rId12" Type="http://schemas.openxmlformats.org/officeDocument/2006/relationships/hyperlink" Target="https://mentor.ieee.org/802.11/dcn/21/11-21-1839-01-00bh-transient-sta-id.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673-10-00bh-proposed-text-for-irma.docx" TargetMode="External"/><Relationship Id="rId11" Type="http://schemas.openxmlformats.org/officeDocument/2006/relationships/hyperlink" Target="https://mentor.ieee.org/802.11/dcn/21/11-21-1853-01-00bh-id-query-analysis.docx" TargetMode="External"/><Relationship Id="rId5" Type="http://schemas.openxmlformats.org/officeDocument/2006/relationships/hyperlink" Target="https://mentor.ieee.org/802.11/dcn/21/11-21-1585-11-00bh-identifiable-random-mac-address.pptx" TargetMode="External"/><Relationship Id="rId10" Type="http://schemas.openxmlformats.org/officeDocument/2006/relationships/hyperlink" Target="https://mentor.ieee.org/802.11/dcn/21/11-21-1379-03-00bh-proposed-text-for-id-query-action-frame.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1378-00-00bh-client-id-query-concep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TGbh-agenda-2022-January-11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January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11-21/0332r29</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altLang="en-US" sz="2400" strike="sngStrike" dirty="0">
                <a:solidFill>
                  <a:schemeClr val="tx1"/>
                </a:solidFill>
                <a:hlinkClick r:id="rId4"/>
              </a:rPr>
              <a:t>11-21/1634r0</a:t>
            </a:r>
            <a:r>
              <a:rPr lang="en-US" altLang="en-US" sz="2400" strike="sngStrike" dirty="0">
                <a:solidFill>
                  <a:schemeClr val="tx1"/>
                </a:solidFill>
              </a:rPr>
              <a:t> – Private Identifier Requirements (Kurt Lumbatis)</a:t>
            </a:r>
          </a:p>
          <a:p>
            <a:pPr marL="457200" indent="-457200">
              <a:lnSpc>
                <a:spcPct val="90000"/>
              </a:lnSpc>
              <a:spcBef>
                <a:spcPts val="0"/>
              </a:spcBef>
              <a:spcAft>
                <a:spcPts val="600"/>
              </a:spcAft>
              <a:buFont typeface="Arial" panose="020B0604020202020204" pitchFamily="34" charset="0"/>
              <a:buChar char="•"/>
              <a:defRPr/>
            </a:pPr>
            <a:r>
              <a:rPr lang="en-US" dirty="0"/>
              <a:t>Evaluation of proposed solutions</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5"/>
              </a:rPr>
              <a:t>11-22/0025r0</a:t>
            </a:r>
            <a:r>
              <a:rPr lang="en-US" sz="2400" dirty="0"/>
              <a:t> – Transient STA ID analysis (Nehru Bhandaru)</a:t>
            </a:r>
          </a:p>
          <a:p>
            <a:pPr marL="857250" lvl="1" indent="-457200">
              <a:lnSpc>
                <a:spcPct val="90000"/>
              </a:lnSpc>
              <a:spcBef>
                <a:spcPts val="0"/>
              </a:spcBef>
              <a:spcAft>
                <a:spcPts val="600"/>
              </a:spcAft>
              <a:buFont typeface="Arial" panose="020B0604020202020204" pitchFamily="34" charset="0"/>
              <a:buChar char="•"/>
              <a:defRPr/>
            </a:pPr>
            <a:r>
              <a:rPr lang="en-US" altLang="en-US" sz="2400" dirty="0">
                <a:solidFill>
                  <a:schemeClr val="tx1"/>
                </a:solidFill>
                <a:hlinkClick r:id="rId6"/>
              </a:rPr>
              <a:t>11-21/1853r1</a:t>
            </a:r>
            <a:r>
              <a:rPr lang="en-US" altLang="en-US" sz="2400" dirty="0">
                <a:solidFill>
                  <a:schemeClr val="tx1"/>
                </a:solidFill>
              </a:rPr>
              <a:t> </a:t>
            </a:r>
            <a:r>
              <a:rPr lang="en-US" sz="2400" dirty="0"/>
              <a:t>– </a:t>
            </a:r>
            <a:r>
              <a:rPr lang="en-US" altLang="en-US" sz="2400" dirty="0">
                <a:solidFill>
                  <a:schemeClr val="tx1"/>
                </a:solidFill>
              </a:rPr>
              <a:t>ID Query analysis (Mark Hamilton), revisit since criteria have been agreed</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7"/>
              </a:rPr>
              <a:t>11-22/0054r0</a:t>
            </a:r>
            <a:r>
              <a:rPr lang="en-US" sz="2400" dirty="0">
                <a:solidFill>
                  <a:schemeClr val="tx1"/>
                </a:solidFill>
              </a:rPr>
              <a:t> – Signature based RCM STA identification solution analysis</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Next meetings: Jan interim session (Tues, Wed, Thus, Fri)</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b="1" dirty="0">
                <a:hlinkClick r:id="rId4"/>
              </a:rPr>
              <a:t>11-21/2039r0</a:t>
            </a:r>
            <a:r>
              <a:rPr lang="en-US" b="1" dirty="0">
                <a:solidFill>
                  <a:schemeClr val="tx1"/>
                </a:solidFill>
              </a:rPr>
              <a:t>: Random index assisted scheme for reducing RCM STA identification complexity (reviewed Jan 6)</a:t>
            </a:r>
            <a:endParaRPr lang="en-US" altLang="en-US"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5"/>
              </a:rPr>
              <a:t>11-21/1585r11</a:t>
            </a:r>
            <a:r>
              <a:rPr lang="en-US" altLang="en-US" sz="2000" dirty="0">
                <a:solidFill>
                  <a:schemeClr val="tx1"/>
                </a:solidFill>
              </a:rPr>
              <a:t>: Identifiable Random MAC address (reviewed Nov 10, </a:t>
            </a:r>
            <a:r>
              <a:rPr lang="en-US" altLang="en-US" sz="2000" u="sng" dirty="0">
                <a:solidFill>
                  <a:schemeClr val="tx1"/>
                </a:solidFill>
              </a:rPr>
              <a:t>updated</a:t>
            </a:r>
            <a:r>
              <a:rPr lang="en-US" altLang="en-US" sz="20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6"/>
              </a:rPr>
              <a:t>11-21/1673r10</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8"/>
              </a:rPr>
              <a:t>11-21/2006r1</a:t>
            </a:r>
            <a:r>
              <a:rPr lang="en-US" altLang="en-US"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9"/>
              </a:rPr>
              <a:t>11-21/1378r0</a:t>
            </a:r>
            <a:r>
              <a:rPr lang="en-US" altLang="en-US" sz="20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0"/>
              </a:rPr>
              <a:t>11-21/1379r3</a:t>
            </a:r>
            <a:r>
              <a:rPr lang="en-US" altLang="en-US"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1"/>
              </a:rPr>
              <a:t>11-21/1853r1</a:t>
            </a:r>
            <a:r>
              <a:rPr lang="en-US" altLang="en-US" b="1" dirty="0">
                <a:solidFill>
                  <a:schemeClr val="tx1"/>
                </a:solidFill>
              </a:rPr>
              <a:t>: ID Query analysis (</a:t>
            </a:r>
            <a:r>
              <a:rPr lang="en-US" altLang="en-US" b="1" u="sng" dirty="0">
                <a:solidFill>
                  <a:schemeClr val="tx1"/>
                </a:solidFill>
              </a:rPr>
              <a:t>not reviewed since criteria were agreed</a:t>
            </a:r>
            <a:r>
              <a:rPr lang="en-US" altLang="en-US"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12"/>
              </a:rPr>
              <a:t>11-21/1839r1</a:t>
            </a:r>
            <a:r>
              <a:rPr lang="en-US" altLang="en-US" sz="20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3"/>
              </a:rPr>
              <a:t>11-22/0025r0</a:t>
            </a:r>
            <a:r>
              <a:rPr lang="en-US" altLang="en-US" b="1" dirty="0">
                <a:solidFill>
                  <a:schemeClr val="tx1"/>
                </a:solidFill>
              </a:rPr>
              <a:t>: Transient STA ID analysis (</a:t>
            </a:r>
            <a:r>
              <a:rPr lang="en-US" altLang="en-US" b="1" u="sng" dirty="0">
                <a:solidFill>
                  <a:schemeClr val="tx1"/>
                </a:solidFill>
              </a:rPr>
              <a:t>not reviewed yet)</a:t>
            </a:r>
            <a:endParaRPr lang="en-US" altLang="en-US" b="1"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January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January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9724</TotalTime>
  <Words>2401</Words>
  <Application>Microsoft Office PowerPoint</Application>
  <PresentationFormat>Widescreen</PresentationFormat>
  <Paragraphs>231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TGbh-agenda-2022-January-11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January 2022</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111</cp:revision>
  <cp:lastPrinted>1601-01-01T00:00:00Z</cp:lastPrinted>
  <dcterms:created xsi:type="dcterms:W3CDTF">2021-01-26T19:12:38Z</dcterms:created>
  <dcterms:modified xsi:type="dcterms:W3CDTF">2022-01-11T18:14:00Z</dcterms:modified>
</cp:coreProperties>
</file>