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00" d="100"/>
          <a:sy n="100" d="100"/>
        </p:scale>
        <p:origin x="96" y="2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5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802.11-22/0032r0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98-01-00be-discussion-on-r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Next Generation After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101270"/>
              </p:ext>
            </p:extLst>
          </p:nvPr>
        </p:nvGraphicFramePr>
        <p:xfrm>
          <a:off x="992188" y="2416175"/>
          <a:ext cx="100187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10448057" imgH="2567726" progId="Word.Document.8">
                  <p:embed/>
                </p:oleObj>
              </mc:Choice>
              <mc:Fallback>
                <p:oleObj name="Document" r:id="rId4" imgW="10448057" imgH="2567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018712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Thoughts on Next Generation PHY/MAC Task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Release 1 802.11be is in the completion stage, comment resolution is well on the way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There were some thoughts presented regarding Release 2 of 802.11be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hlinkClick r:id="rId3"/>
              </a:rPr>
              <a:t>https://mentor.ieee.org/802.11/dcn/21/11-21-1598-01-00be-discussion-on-r2.pptx</a:t>
            </a: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Conclusion of this presentation was to keep 11be R2 scope small, to move Multi-AP features from R2 to next generation (different alphabet)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presentation we elaborate on the above thoughts regarding 802.11be R2 and propose </a:t>
            </a:r>
            <a:r>
              <a:rPr lang="en-US" dirty="0" smtClean="0"/>
              <a:t>formation</a:t>
            </a:r>
            <a:r>
              <a:rPr lang="en-US" dirty="0" smtClean="0"/>
              <a:t> </a:t>
            </a:r>
            <a:r>
              <a:rPr lang="en-US" dirty="0"/>
              <a:t>of the new next generation PHY/MAC Task Group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Need for Next Generation PHY/MAC Task Group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416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Historically, there was 4-5 year cadence in formation of new PHY/MAC Task Groups</a:t>
            </a:r>
          </a:p>
          <a:p>
            <a:pPr marL="28416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Driven by technological demand and product cycles, requirements such </a:t>
            </a:r>
            <a:r>
              <a:rPr lang="en-GB" dirty="0" smtClean="0"/>
              <a:t>as:</a:t>
            </a:r>
            <a:endParaRPr lang="en-GB" dirty="0"/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Device throughput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Overall system throughput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Efficiency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Latency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Reliability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Power consumption</a:t>
            </a:r>
          </a:p>
          <a:p>
            <a:pPr marL="684213" lvl="1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Etc. </a:t>
            </a:r>
          </a:p>
          <a:p>
            <a:pPr marL="28416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Examples That May Drive Next Generation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Emerging Requirements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Cloud </a:t>
            </a:r>
            <a:r>
              <a:rPr lang="en-US" dirty="0"/>
              <a:t>AR/VR/MR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Very low latency and high throughput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Video - 8K, 16K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Edge computing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Sensory inputs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Automation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6GHz spectrum utilization  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Other reasons: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Just for the sake to have better, faster, with less power consumption and more reliable for the new release cycles of devices (phones, tablets, </a:t>
            </a:r>
            <a:r>
              <a:rPr lang="en-US" dirty="0" err="1"/>
              <a:t>IoT</a:t>
            </a:r>
            <a:r>
              <a:rPr lang="en-US" dirty="0"/>
              <a:t> devices,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</a:t>
            </a:r>
            <a:r>
              <a:rPr lang="en-GB" dirty="0" smtClean="0"/>
              <a:t>802.11be </a:t>
            </a:r>
            <a:r>
              <a:rPr lang="en-GB" dirty="0"/>
              <a:t>R2 Outcome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As mentioned earlier, seems there is a push for making </a:t>
            </a:r>
            <a:r>
              <a:rPr lang="en-US" dirty="0" smtClean="0"/>
              <a:t>802.11be </a:t>
            </a:r>
            <a:r>
              <a:rPr lang="en-US" dirty="0"/>
              <a:t>R2 “slim”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Multi-AP to be moved to the next generation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Above can be taken further to make </a:t>
            </a:r>
            <a:r>
              <a:rPr lang="en-US" dirty="0" smtClean="0"/>
              <a:t>802.11be </a:t>
            </a:r>
            <a:r>
              <a:rPr lang="en-US" dirty="0"/>
              <a:t>R2 less PHY centric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Possibility of MAC/Protocol only 11be R2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PHY features that were discussed in 11be can be reconsidered in the next generation Task Group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Discuss additional features that enhance, for example: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Throughput (&gt;2x 11be)</a:t>
            </a: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Latency (&lt; 1 </a:t>
            </a:r>
            <a:r>
              <a:rPr lang="en-US" dirty="0" err="1" smtClean="0"/>
              <a:t>ms</a:t>
            </a:r>
            <a:r>
              <a:rPr lang="en-US" dirty="0" smtClean="0"/>
              <a:t>, possibly &lt; 0.1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System efficiency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Power consumption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Better 6GHz </a:t>
            </a:r>
            <a:r>
              <a:rPr lang="en-US" dirty="0"/>
              <a:t>spectrum usage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Generation Timeline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15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802.11be </a:t>
            </a:r>
            <a:r>
              <a:rPr lang="en-GB" dirty="0" smtClean="0"/>
              <a:t>timeline: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Study group was created in July 2018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D1.0 in May 2021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Industry interop end of 2023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Potential next generation task group timeline </a:t>
            </a:r>
            <a:r>
              <a:rPr lang="en-GB" dirty="0" smtClean="0"/>
              <a:t>that follows </a:t>
            </a:r>
            <a:r>
              <a:rPr lang="en-GB" dirty="0"/>
              <a:t>802.11be </a:t>
            </a:r>
            <a:r>
              <a:rPr lang="en-GB" dirty="0" smtClean="0"/>
              <a:t>timeline: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Study group in July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D1.0 in May 2025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Industry interop end of 2027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Discuss next in WNG need/drivers/requirements for the next generation PHY/MAC program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Start next generation program Study Group in July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Formation per IEEE 802.11 guidelines to meet </a:t>
            </a:r>
            <a:r>
              <a:rPr lang="en-GB" dirty="0" smtClean="0"/>
              <a:t>the above </a:t>
            </a:r>
            <a:r>
              <a:rPr lang="en-GB" dirty="0"/>
              <a:t>date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Vinko</a:t>
            </a:r>
            <a:r>
              <a:rPr lang="en-GB" dirty="0"/>
              <a:t> Erceg, Broadcom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002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128</TotalTime>
  <Words>551</Words>
  <Application>Microsoft Office PowerPoint</Application>
  <PresentationFormat>Widescreen</PresentationFormat>
  <Paragraphs>114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Theme</vt:lpstr>
      <vt:lpstr>Document</vt:lpstr>
      <vt:lpstr>Thoughts on Next Generation After 802.11be</vt:lpstr>
      <vt:lpstr>Abstract</vt:lpstr>
      <vt:lpstr>Introduction </vt:lpstr>
      <vt:lpstr>Need for Next Generation PHY/MAC Task Group</vt:lpstr>
      <vt:lpstr>Some Examples That May Drive Next Generation</vt:lpstr>
      <vt:lpstr>Possible 802.11be R2 Outcome</vt:lpstr>
      <vt:lpstr>Next Generation Timeline</vt:lpstr>
      <vt:lpstr>Proposal 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19</cp:revision>
  <cp:lastPrinted>1601-01-01T00:00:00Z</cp:lastPrinted>
  <dcterms:created xsi:type="dcterms:W3CDTF">2022-01-05T21:40:58Z</dcterms:created>
  <dcterms:modified xsi:type="dcterms:W3CDTF">2022-01-15T15:40:58Z</dcterms:modified>
</cp:coreProperties>
</file>