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0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92" autoAdjust="0"/>
    <p:restoredTop sz="96300"/>
  </p:normalViewPr>
  <p:slideViewPr>
    <p:cSldViewPr snapToGrid="0">
      <p:cViewPr varScale="1">
        <p:scale>
          <a:sx n="166" d="100"/>
          <a:sy n="166" d="100"/>
        </p:scale>
        <p:origin x="504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802.11-22/0013r2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PHY Type Subfield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 discussion material for PHY Type subfield in the EBCS ANQP element and the EBCS Info frame.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52D4-431D-DC4B-A759-2C6AF04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Why need PHY Type Subfield?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2FBD49-2051-FF47-8563-DF19C1359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To advertise TX rate to receivers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TX rate format </a:t>
            </a:r>
            <a:r>
              <a:rPr lang="en-US" altLang="ja-JP" sz="1400" dirty="0"/>
              <a:t>depends on PHY type.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In 2.4GHz</a:t>
            </a:r>
            <a:r>
              <a:rPr lang="en-US" altLang="ja-JP" sz="1800" dirty="0"/>
              <a:t> / 5GHz / 60GHz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Need to specify PHY type.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In other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No need to specify PHY type?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Should we consider future extension of the band usage?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200" dirty="0"/>
              <a:t>New PHY will be defined in the same band.</a:t>
            </a:r>
            <a:endParaRPr kumimoji="1" lang="ja-JP" altLang="en-US" sz="12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99D661-BC30-E347-B6BB-E34500129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B07E3-FC47-F147-A350-625B982DA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924774-AFF5-4349-AACD-1DDD7A469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82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79D392-B8EF-2A4C-8426-B716C0968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Proposed Resolution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9A689D-8D3A-9B44-8415-88DA2908D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Remain PHY Type subfield.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400" dirty="0"/>
              <a:t>Restrict the PHY types depend on the operating band.</a:t>
            </a:r>
          </a:p>
          <a:p>
            <a:pPr marL="0" indent="0"/>
            <a:endParaRPr kumimoji="1" lang="en-US" altLang="ja-JP" sz="1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62E180B-EE39-714E-93FA-B989403492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AFEFC9-B109-3E44-8DBD-29744DBA29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486223DD-4262-584C-8F0C-A79E3CD625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2022</a:t>
            </a:r>
            <a:endParaRPr lang="en-GB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B5B78AD0-B6D5-4A48-887D-6E2B1FFAA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080580"/>
              </p:ext>
            </p:extLst>
          </p:nvPr>
        </p:nvGraphicFramePr>
        <p:xfrm>
          <a:off x="914401" y="2609534"/>
          <a:ext cx="10475385" cy="350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2949">
                  <a:extLst>
                    <a:ext uri="{9D8B030D-6E8A-4147-A177-3AD203B41FA5}">
                      <a16:colId xmlns:a16="http://schemas.microsoft.com/office/drawing/2014/main" val="613659922"/>
                    </a:ext>
                  </a:extLst>
                </a:gridCol>
                <a:gridCol w="765531">
                  <a:extLst>
                    <a:ext uri="{9D8B030D-6E8A-4147-A177-3AD203B41FA5}">
                      <a16:colId xmlns:a16="http://schemas.microsoft.com/office/drawing/2014/main" val="1736466607"/>
                    </a:ext>
                  </a:extLst>
                </a:gridCol>
                <a:gridCol w="921928">
                  <a:extLst>
                    <a:ext uri="{9D8B030D-6E8A-4147-A177-3AD203B41FA5}">
                      <a16:colId xmlns:a16="http://schemas.microsoft.com/office/drawing/2014/main" val="2993143362"/>
                    </a:ext>
                  </a:extLst>
                </a:gridCol>
                <a:gridCol w="931385">
                  <a:extLst>
                    <a:ext uri="{9D8B030D-6E8A-4147-A177-3AD203B41FA5}">
                      <a16:colId xmlns:a16="http://schemas.microsoft.com/office/drawing/2014/main" val="1982424871"/>
                    </a:ext>
                  </a:extLst>
                </a:gridCol>
                <a:gridCol w="872949">
                  <a:extLst>
                    <a:ext uri="{9D8B030D-6E8A-4147-A177-3AD203B41FA5}">
                      <a16:colId xmlns:a16="http://schemas.microsoft.com/office/drawing/2014/main" val="2501483818"/>
                    </a:ext>
                  </a:extLst>
                </a:gridCol>
                <a:gridCol w="872949">
                  <a:extLst>
                    <a:ext uri="{9D8B030D-6E8A-4147-A177-3AD203B41FA5}">
                      <a16:colId xmlns:a16="http://schemas.microsoft.com/office/drawing/2014/main" val="1129006019"/>
                    </a:ext>
                  </a:extLst>
                </a:gridCol>
                <a:gridCol w="872949">
                  <a:extLst>
                    <a:ext uri="{9D8B030D-6E8A-4147-A177-3AD203B41FA5}">
                      <a16:colId xmlns:a16="http://schemas.microsoft.com/office/drawing/2014/main" val="3823575652"/>
                    </a:ext>
                  </a:extLst>
                </a:gridCol>
                <a:gridCol w="872949">
                  <a:extLst>
                    <a:ext uri="{9D8B030D-6E8A-4147-A177-3AD203B41FA5}">
                      <a16:colId xmlns:a16="http://schemas.microsoft.com/office/drawing/2014/main" val="1946189049"/>
                    </a:ext>
                  </a:extLst>
                </a:gridCol>
                <a:gridCol w="872949">
                  <a:extLst>
                    <a:ext uri="{9D8B030D-6E8A-4147-A177-3AD203B41FA5}">
                      <a16:colId xmlns:a16="http://schemas.microsoft.com/office/drawing/2014/main" val="2224815921"/>
                    </a:ext>
                  </a:extLst>
                </a:gridCol>
                <a:gridCol w="872949">
                  <a:extLst>
                    <a:ext uri="{9D8B030D-6E8A-4147-A177-3AD203B41FA5}">
                      <a16:colId xmlns:a16="http://schemas.microsoft.com/office/drawing/2014/main" val="2382528193"/>
                    </a:ext>
                  </a:extLst>
                </a:gridCol>
                <a:gridCol w="872949">
                  <a:extLst>
                    <a:ext uri="{9D8B030D-6E8A-4147-A177-3AD203B41FA5}">
                      <a16:colId xmlns:a16="http://schemas.microsoft.com/office/drawing/2014/main" val="2070804256"/>
                    </a:ext>
                  </a:extLst>
                </a:gridCol>
                <a:gridCol w="872949">
                  <a:extLst>
                    <a:ext uri="{9D8B030D-6E8A-4147-A177-3AD203B41FA5}">
                      <a16:colId xmlns:a16="http://schemas.microsoft.com/office/drawing/2014/main" val="556955808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Value</a:t>
                      </a:r>
                      <a:endParaRPr kumimoji="1" lang="ja-JP" altLang="en-US" sz="1200" b="1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Operating band</a:t>
                      </a:r>
                      <a:endParaRPr kumimoji="1" lang="ja-JP" altLang="en-US" sz="1200" b="1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87987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Value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TV white spaces</a:t>
                      </a:r>
                      <a:endParaRPr kumimoji="1" lang="ja-JP" altLang="en-US" sz="1200" b="1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Sub-1 GHz (excluding TV white spaces)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2.4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3.6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4.9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5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6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45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60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Chinese 60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Light</a:t>
                      </a:r>
                      <a:endParaRPr kumimoji="1" lang="ja-JP" altLang="en-US" sz="1200" b="1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5424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TVHT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S1G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DSSS, HR/DSSS, OFDM, ERP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OFDM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OFDM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OFDM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CMMG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DMG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CDMG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LC</a:t>
                      </a:r>
                      <a:endParaRPr kumimoji="1" lang="ja-JP" altLang="en-US" sz="120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57127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HT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HT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EDMG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7824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VHT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37949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HE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HE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HE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3470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4-255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76646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019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90474</TotalTime>
  <Words>280</Words>
  <Application>Microsoft Macintosh PowerPoint</Application>
  <PresentationFormat>ワイド画面</PresentationFormat>
  <Paragraphs>110</Paragraphs>
  <Slides>4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テーマ</vt:lpstr>
      <vt:lpstr>文書</vt:lpstr>
      <vt:lpstr>PHY Type Subfield</vt:lpstr>
      <vt:lpstr>Abstract</vt:lpstr>
      <vt:lpstr>Why need PHY Type Subfield?</vt:lpstr>
      <vt:lpstr>Proposed Resolution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206</cp:revision>
  <cp:lastPrinted>1601-01-01T00:00:00Z</cp:lastPrinted>
  <dcterms:created xsi:type="dcterms:W3CDTF">2019-03-11T15:18:40Z</dcterms:created>
  <dcterms:modified xsi:type="dcterms:W3CDTF">2022-01-17T15:32:01Z</dcterms:modified>
</cp:coreProperties>
</file>