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6" d="100"/>
          <a:sy n="96" d="100"/>
        </p:scale>
        <p:origin x="78" y="2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802.11-22/0004r58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802.11-22/0004r58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802.11-22/0004r58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802.11-22/0004r58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2022-11-08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2022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080422"/>
              </p:ext>
            </p:extLst>
          </p:nvPr>
        </p:nvGraphicFramePr>
        <p:xfrm>
          <a:off x="835167" y="1187301"/>
          <a:ext cx="10361085" cy="170953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November 13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698235"/>
              </p:ext>
            </p:extLst>
          </p:nvPr>
        </p:nvGraphicFramePr>
        <p:xfrm>
          <a:off x="965199" y="1154723"/>
          <a:ext cx="10361085" cy="330980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083573"/>
              </p:ext>
            </p:extLst>
          </p:nvPr>
        </p:nvGraphicFramePr>
        <p:xfrm>
          <a:off x="965200" y="1219140"/>
          <a:ext cx="10361083" cy="3301796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191273"/>
              </p:ext>
            </p:extLst>
          </p:nvPr>
        </p:nvGraphicFramePr>
        <p:xfrm>
          <a:off x="965199" y="1219200"/>
          <a:ext cx="10361085" cy="220554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14, 15,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688106"/>
              </p:ext>
            </p:extLst>
          </p:nvPr>
        </p:nvGraphicFramePr>
        <p:xfrm>
          <a:off x="965199" y="1219200"/>
          <a:ext cx="10361085" cy="243949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28, December 5, 12, 19, January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8, 22,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1, 8, 22, January 5,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580678"/>
              </p:ext>
            </p:extLst>
          </p:nvPr>
        </p:nvGraphicFramePr>
        <p:xfrm>
          <a:off x="965199" y="1219200"/>
          <a:ext cx="10361085" cy="108738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14*, 15*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753</Words>
  <Application>Microsoft Office PowerPoint</Application>
  <PresentationFormat>Widescreen</PresentationFormat>
  <Paragraphs>260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1599</cp:revision>
  <cp:lastPrinted>1601-01-01T00:00:00Z</cp:lastPrinted>
  <dcterms:created xsi:type="dcterms:W3CDTF">2018-05-10T16:45:22Z</dcterms:created>
  <dcterms:modified xsi:type="dcterms:W3CDTF">2022-11-08T10:17:35Z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