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4" d="100"/>
          <a:sy n="84" d="100"/>
        </p:scale>
        <p:origin x="108" y="3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802.11-22/0004r56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802.11-22/0004r56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802.11-22/0004r56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802.11-22/0004r56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2022-10-26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2022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560093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31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November 13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60080"/>
              </p:ext>
            </p:extLst>
          </p:nvPr>
        </p:nvGraphicFramePr>
        <p:xfrm>
          <a:off x="965199" y="1154723"/>
          <a:ext cx="10361085" cy="330980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295889"/>
              </p:ext>
            </p:extLst>
          </p:nvPr>
        </p:nvGraphicFramePr>
        <p:xfrm>
          <a:off x="965200" y="1219140"/>
          <a:ext cx="10361083" cy="3545636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540468"/>
              </p:ext>
            </p:extLst>
          </p:nvPr>
        </p:nvGraphicFramePr>
        <p:xfrm>
          <a:off x="965199" y="1219200"/>
          <a:ext cx="10361085" cy="318090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October 26*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November 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14, 15,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667982"/>
              </p:ext>
            </p:extLst>
          </p:nvPr>
        </p:nvGraphicFramePr>
        <p:xfrm>
          <a:off x="965199" y="1219200"/>
          <a:ext cx="10361085" cy="317101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27, November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304992"/>
              </p:ext>
            </p:extLst>
          </p:nvPr>
        </p:nvGraphicFramePr>
        <p:xfrm>
          <a:off x="965199" y="1219200"/>
          <a:ext cx="10361085" cy="157506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810</Words>
  <Application>Microsoft Office PowerPoint</Application>
  <PresentationFormat>Widescreen</PresentationFormat>
  <Paragraphs>293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1589</cp:revision>
  <cp:lastPrinted>1601-01-01T00:00:00Z</cp:lastPrinted>
  <dcterms:created xsi:type="dcterms:W3CDTF">2018-05-10T16:45:22Z</dcterms:created>
  <dcterms:modified xsi:type="dcterms:W3CDTF">2022-10-26T08:41:37Z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