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286" r:id="rId4"/>
    <p:sldId id="287" r:id="rId5"/>
    <p:sldId id="28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78" d="100"/>
          <a:sy n="78" d="100"/>
        </p:scale>
        <p:origin x="108" y="26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802.11-22/0004r41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July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802.11-22/0004r41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802.11-22/0004r41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July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802.11-22/0004r41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2022-07-18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BDAE999-DF8F-0545-67C5-DBA1A495D4E5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September 2022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4686318"/>
              </p:ext>
            </p:extLst>
          </p:nvPr>
        </p:nvGraphicFramePr>
        <p:xfrm>
          <a:off x="835167" y="1187301"/>
          <a:ext cx="10361085" cy="175401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12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15:00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15:00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4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Sunday: September 11</a:t>
                      </a:r>
                      <a:endParaRPr lang="en-GB" sz="1600" b="0" i="0" u="none" strike="noStrike" noProof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23:59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1329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August 15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September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2144770"/>
              </p:ext>
            </p:extLst>
          </p:nvPr>
        </p:nvGraphicFramePr>
        <p:xfrm>
          <a:off x="965199" y="1154723"/>
          <a:ext cx="10361085" cy="2375613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13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August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2762174"/>
              </p:ext>
            </p:extLst>
          </p:nvPr>
        </p:nvGraphicFramePr>
        <p:xfrm>
          <a:off x="965200" y="1219140"/>
          <a:ext cx="10361083" cy="2712814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Wednesday: August 3, 10, 17,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39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July 26, August 2, 9, 16, 23, 30, September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July 26, August 9, 23, September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Wednesday: July 27, August 10*, 24*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17422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July 28, August 11, 25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Wednesday: August 3, 17, 31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August 1, 15,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833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5740447"/>
              </p:ext>
            </p:extLst>
          </p:nvPr>
        </p:nvGraphicFramePr>
        <p:xfrm>
          <a:off x="965199" y="1219200"/>
          <a:ext cx="10361085" cy="2789892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25, August 1, 8, 15, 22, 29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19, 26, August 2, 9, 16, 23, 30, September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21, 28, August 4, 11, 18, 25, September 1,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July 26, August 2, 9, 16, 23, 30, September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July 28, August 4, 11, 18, 25, September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1365305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Monday: July 25, August 8, 15, 29*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219581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August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2708565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August 16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3817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556</Words>
  <Application>Microsoft Office PowerPoint</Application>
  <PresentationFormat>Widescreen</PresentationFormat>
  <Paragraphs>156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1476</cp:revision>
  <cp:lastPrinted>1601-01-01T00:00:00Z</cp:lastPrinted>
  <dcterms:created xsi:type="dcterms:W3CDTF">2018-05-10T16:45:22Z</dcterms:created>
  <dcterms:modified xsi:type="dcterms:W3CDTF">2022-07-18T08:19:44Z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