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9" r:id="rId3"/>
    <p:sldId id="286" r:id="rId4"/>
    <p:sldId id="287" r:id="rId5"/>
    <p:sldId id="288" r:id="rId6"/>
    <p:sldId id="290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75" d="100"/>
          <a:sy n="75" d="100"/>
        </p:scale>
        <p:origin x="54" y="62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802.11-22/0004r40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July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802.11-22/0004r40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802.11-22/0004r40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July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802.11-22/0004r40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802.11-22/0004r40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802.11-22/0004r40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802.11-22/0004r40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802.11-22/0004r40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35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802.11-22/0004r40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2022-07-01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14E42B-4038-8AC9-85E8-C0E51B53E3CE}"/>
              </a:ext>
            </a:extLst>
          </p:cNvPr>
          <p:cNvSpPr txBox="1"/>
          <p:nvPr/>
        </p:nvSpPr>
        <p:spPr>
          <a:xfrm>
            <a:off x="885092" y="5474464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July 2022 plenary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July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4794186"/>
              </p:ext>
            </p:extLst>
          </p:nvPr>
        </p:nvGraphicFramePr>
        <p:xfrm>
          <a:off x="835167" y="1187301"/>
          <a:ext cx="10361085" cy="199785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11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</a:t>
                      </a:r>
                      <a:endParaRPr lang="en-GB" sz="1600" b="1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1329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11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July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3416682"/>
              </p:ext>
            </p:extLst>
          </p:nvPr>
        </p:nvGraphicFramePr>
        <p:xfrm>
          <a:off x="965199" y="1154723"/>
          <a:ext cx="10361085" cy="2619453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07:00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11, 12, 14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July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4093874"/>
              </p:ext>
            </p:extLst>
          </p:nvPr>
        </p:nvGraphicFramePr>
        <p:xfrm>
          <a:off x="965200" y="1152010"/>
          <a:ext cx="10361083" cy="4273326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July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11, 12,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39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12, 13, 14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12,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5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12, 13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11, 12,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5833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July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3042674"/>
              </p:ext>
            </p:extLst>
          </p:nvPr>
        </p:nvGraphicFramePr>
        <p:xfrm>
          <a:off x="965199" y="1219200"/>
          <a:ext cx="10361085" cy="2937069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2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 July 6</a:t>
                      </a: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12, 13, 14</a:t>
                      </a: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</a:t>
                      </a: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11</a:t>
                      </a:r>
                      <a:endParaRPr lang="en-GB" sz="1600" b="1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4,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25, August 1, 8, 15, 22, 29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5,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19, 26, August 2, 9, 16, 23, 30, September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7,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21, 28, August 4, 11, 18, 25, September 1, 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12, 13, 14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11, 13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July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3275817"/>
              </p:ext>
            </p:extLst>
          </p:nvPr>
        </p:nvGraphicFramePr>
        <p:xfrm>
          <a:off x="965199" y="1265919"/>
          <a:ext cx="10361085" cy="2254530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422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8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13,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11, 12, 13, 14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11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98832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11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360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310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696</Words>
  <Application>Microsoft Office PowerPoint</Application>
  <PresentationFormat>Widescreen</PresentationFormat>
  <Paragraphs>249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1472</cp:revision>
  <cp:lastPrinted>1601-01-01T00:00:00Z</cp:lastPrinted>
  <dcterms:created xsi:type="dcterms:W3CDTF">2018-05-10T16:45:22Z</dcterms:created>
  <dcterms:modified xsi:type="dcterms:W3CDTF">2022-07-01T08:08:28Z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