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74" d="100"/>
          <a:sy n="74" d="100"/>
        </p:scale>
        <p:origin x="68" y="14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802.11-22/0004r26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April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802.11-22/0004r26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802.11-22/0004r26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April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3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802.11-22/0004r26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2022-04-29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81A270-F3C6-4779-861E-F4D11EE80745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May 2022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7984582"/>
              </p:ext>
            </p:extLst>
          </p:nvPr>
        </p:nvGraphicFramePr>
        <p:xfrm>
          <a:off x="914401" y="1219200"/>
          <a:ext cx="10361085" cy="195337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9*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5</a:t>
                      </a:r>
                    </a:p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16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9*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232120"/>
              </p:ext>
            </p:extLst>
          </p:nvPr>
        </p:nvGraphicFramePr>
        <p:xfrm>
          <a:off x="965199" y="1154723"/>
          <a:ext cx="10361085" cy="261945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16*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9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729671"/>
              </p:ext>
            </p:extLst>
          </p:nvPr>
        </p:nvGraphicFramePr>
        <p:xfrm>
          <a:off x="965200" y="1152010"/>
          <a:ext cx="10361083" cy="3541806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9*, 10*, 11*, 12*,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11*, 12*,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9*,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10*, 11*,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10*, 13*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9, 11,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684619"/>
              </p:ext>
            </p:extLst>
          </p:nvPr>
        </p:nvGraphicFramePr>
        <p:xfrm>
          <a:off x="965199" y="1219200"/>
          <a:ext cx="10361085" cy="2016232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2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11*, 16*</a:t>
                      </a:r>
                      <a:endParaRPr lang="en-GB" sz="1600" b="1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10*, 13*,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10*,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768795"/>
              </p:ext>
            </p:extLst>
          </p:nvPr>
        </p:nvGraphicFramePr>
        <p:xfrm>
          <a:off x="965199" y="1219200"/>
          <a:ext cx="10361085" cy="146413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28,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May 5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11*, 12*,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May 6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10*, 11*, 12*,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1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158</TotalTime>
  <Words>610</Words>
  <Application>Microsoft Office PowerPoint</Application>
  <PresentationFormat>Widescreen</PresentationFormat>
  <Paragraphs>211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1401</cp:revision>
  <cp:lastPrinted>1601-01-01T00:00:00Z</cp:lastPrinted>
  <dcterms:created xsi:type="dcterms:W3CDTF">2018-05-10T16:45:22Z</dcterms:created>
  <dcterms:modified xsi:type="dcterms:W3CDTF">2022-04-29T13:06:25Z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