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802.11-22/0004r21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802.11-22/0004r21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802.11-22/0004r21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2022-03-31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11271"/>
              </p:ext>
            </p:extLst>
          </p:nvPr>
        </p:nvGraphicFramePr>
        <p:xfrm>
          <a:off x="914401" y="1219200"/>
          <a:ext cx="10361085" cy="131481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4, 25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6586199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April 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598788"/>
              </p:ext>
            </p:extLst>
          </p:nvPr>
        </p:nvGraphicFramePr>
        <p:xfrm>
          <a:off x="965200" y="1152010"/>
          <a:ext cx="10361083" cy="291241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April 6, 13, 20, 27, May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4511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April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5, 12, 19, 26, May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April 1,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April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31, April 7, 14,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11, 18,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12359"/>
              </p:ext>
            </p:extLst>
          </p:nvPr>
        </p:nvGraphicFramePr>
        <p:xfrm>
          <a:off x="965199" y="1219200"/>
          <a:ext cx="10361085" cy="201623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 April 6, 13*, 20, 27*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April 14,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12, 19,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11, 18,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7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12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7,  21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791988"/>
              </p:ext>
            </p:extLst>
          </p:nvPr>
        </p:nvGraphicFramePr>
        <p:xfrm>
          <a:off x="965199" y="1219200"/>
          <a:ext cx="10361085" cy="104810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March 31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April 7, 14, 21, 28,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4,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April 22,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546</Words>
  <Application>Microsoft Office PowerPoint</Application>
  <PresentationFormat>Widescreen</PresentationFormat>
  <Paragraphs>165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1373</cp:revision>
  <cp:lastPrinted>1601-01-01T00:00:00Z</cp:lastPrinted>
  <dcterms:created xsi:type="dcterms:W3CDTF">2018-05-10T16:45:22Z</dcterms:created>
  <dcterms:modified xsi:type="dcterms:W3CDTF">2022-03-31T11:15:41Z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