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75" d="100"/>
          <a:sy n="75" d="100"/>
        </p:scale>
        <p:origin x="66" y="5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802.11-22/0004r10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802.11-22/0004r10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2022-02-09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782970"/>
              </p:ext>
            </p:extLst>
          </p:nvPr>
        </p:nvGraphicFramePr>
        <p:xfrm>
          <a:off x="914401" y="1219200"/>
          <a:ext cx="10361085" cy="219721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21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1559371"/>
              </p:ext>
            </p:extLst>
          </p:nvPr>
        </p:nvGraphicFramePr>
        <p:xfrm>
          <a:off x="965199" y="1154723"/>
          <a:ext cx="10361085" cy="257853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7*, 9*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7*,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338813"/>
              </p:ext>
            </p:extLst>
          </p:nvPr>
        </p:nvGraphicFramePr>
        <p:xfrm>
          <a:off x="965200" y="1152010"/>
          <a:ext cx="10361083" cy="451716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9, 16, 23, March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7*, 8*, 9*, 10*,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10, 17, 24,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7*, 10*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9*, 10*,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 15, 22, March 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7*,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8*, 9*,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22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15,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8*,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10, 17, 24, March 3, </a:t>
                      </a:r>
                      <a:r>
                        <a:rPr lang="en-GB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14, 21, 28,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587430"/>
              </p:ext>
            </p:extLst>
          </p:nvPr>
        </p:nvGraphicFramePr>
        <p:xfrm>
          <a:off x="965199" y="1219200"/>
          <a:ext cx="10361085" cy="466374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9*, 16, 23, March 2*, </a:t>
                      </a:r>
                      <a:r>
                        <a:rPr lang="en-GB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9*,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14,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15, 22,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10, 17, 24,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8*, 11*,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17, March 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8*,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10, 17, 24, March 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9*, 10*,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14, 28*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February 25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8*, 9*, 10*,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11*</a:t>
                      </a: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729</Words>
  <Application>Microsoft Office PowerPoint</Application>
  <PresentationFormat>Widescreen</PresentationFormat>
  <Paragraphs>236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1317</cp:revision>
  <cp:lastPrinted>1601-01-01T00:00:00Z</cp:lastPrinted>
  <dcterms:created xsi:type="dcterms:W3CDTF">2018-05-10T16:45:22Z</dcterms:created>
  <dcterms:modified xsi:type="dcterms:W3CDTF">2022-02-09T09:54:06Z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