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89" r:id="rId4"/>
    <p:sldId id="293" r:id="rId5"/>
    <p:sldId id="294" r:id="rId6"/>
    <p:sldId id="295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Alecsander Eitan" initials="AE" lastIdx="6" clrIdx="1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3" name="Assaf Kasher-2" initials="AK" lastIdx="3" clrIdx="2">
    <p:extLst>
      <p:ext uri="{19B8F6BF-5375-455C-9EA6-DF929625EA0E}">
        <p15:presenceInfo xmlns:p15="http://schemas.microsoft.com/office/powerpoint/2012/main" userId="Assaf Kasher-2" providerId="None"/>
      </p:ext>
    </p:extLst>
  </p:cmAuthor>
  <p:cmAuthor id="4" name="Solomon Trainin4" initials="ST4" lastIdx="6" clrIdx="3">
    <p:extLst>
      <p:ext uri="{19B8F6BF-5375-455C-9EA6-DF929625EA0E}">
        <p15:presenceInfo xmlns:p15="http://schemas.microsoft.com/office/powerpoint/2012/main" userId="Solomon Trainin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5" autoAdjust="0"/>
    <p:restoredTop sz="95886" autoAdjust="0"/>
  </p:normalViewPr>
  <p:slideViewPr>
    <p:cSldViewPr>
      <p:cViewPr varScale="1">
        <p:scale>
          <a:sx n="109" d="100"/>
          <a:sy n="109" d="100"/>
        </p:scale>
        <p:origin x="2154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200" y="6475413"/>
            <a:ext cx="2752725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Assaf Kasher, 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Assaf Kasher, Qualcomm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Assaf Kasher,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0002</a:t>
            </a:r>
            <a:r>
              <a:rPr lang="en-US" altLang="en-US" sz="1800" b="1" dirty="0"/>
              <a:t>r0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January </a:t>
            </a:r>
            <a:r>
              <a:rPr lang="en-US" altLang="en-US" sz="1800" b="1" dirty="0"/>
              <a:t>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231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None/>
              <a:defRPr/>
            </a:pPr>
            <a:r>
              <a:rPr lang="en-US" sz="800"/>
              <a:t>Assaf Kasher, Qualcomm</a:t>
            </a:r>
            <a:endParaRPr lang="en-US" sz="800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1A8072B-F843-426D-AC66-CF03E3771D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/>
              <a:t>DMG Passive Sensing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December 27, 2021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Author:</a:t>
            </a:r>
            <a:endParaRPr lang="en-US" altLang="en-US" sz="2000" b="0" dirty="0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4FC8950-2F78-47D2-ABB9-7C32A4F544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803068"/>
              </p:ext>
            </p:extLst>
          </p:nvPr>
        </p:nvGraphicFramePr>
        <p:xfrm>
          <a:off x="407565" y="3890872"/>
          <a:ext cx="8431635" cy="204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4FC8950-2F78-47D2-ABB9-7C32A4F544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65" y="3890872"/>
                        <a:ext cx="8431635" cy="2048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1A5602-DD50-4011-9B85-1A967FA0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C2C7A5-F9DF-4B00-B669-0F1140057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proposes a method to enable DMG beacon based passive sensing.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F9172E-8E8E-43B5-9FD7-BCD9A0A6E1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/>
              <a:t>Assaf Kasher, Qualcomm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FF862C-E8E6-49FB-9A6A-F330983D56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159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197C3-DD41-417F-834F-5C1682219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028025"/>
            <a:ext cx="7770813" cy="571499"/>
          </a:xfrm>
        </p:spPr>
        <p:txBody>
          <a:bodyPr/>
          <a:lstStyle/>
          <a:p>
            <a:r>
              <a:rPr lang="en-US" dirty="0"/>
              <a:t>DMG Passive sensing -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3A8D2-D577-49EC-80C7-7B8092DDF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57400"/>
            <a:ext cx="7770813" cy="3370661"/>
          </a:xfrm>
        </p:spPr>
        <p:txBody>
          <a:bodyPr/>
          <a:lstStyle/>
          <a:p>
            <a:r>
              <a:rPr lang="en-US" dirty="0"/>
              <a:t>In passive sensing, transmissions that are not specifically designed for sensing are used by other devices for sensing.</a:t>
            </a:r>
          </a:p>
          <a:p>
            <a:r>
              <a:rPr lang="en-US" dirty="0"/>
              <a:t>In DMG, beacons are transmitted regularly, to many directions</a:t>
            </a:r>
          </a:p>
          <a:p>
            <a:pPr lvl="1"/>
            <a:r>
              <a:rPr lang="en-US" dirty="0"/>
              <a:t>usually, every 100ms</a:t>
            </a:r>
          </a:p>
          <a:p>
            <a:r>
              <a:rPr lang="en-US" dirty="0"/>
              <a:t>Beacons can be used for passive sensing by other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38DB1B-3CF3-4C6D-A05A-93442DAF8516}"/>
              </a:ext>
            </a:extLst>
          </p:cNvPr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558C5-A8D5-4552-BCA7-BB2713230B13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37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47E5A-87EA-4AD6-883D-E85ECCD65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we want to use beacons – do we need any spec changes?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F1DD2-4455-4C54-A56E-EFE1186F3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r>
              <a:rPr lang="en-US" dirty="0"/>
              <a:t>Some minor changes are needed to make it more effective:</a:t>
            </a:r>
          </a:p>
          <a:p>
            <a:pPr lvl="1"/>
            <a:r>
              <a:rPr lang="en-US" dirty="0"/>
              <a:t>The sensing device needs to know in which direction the beacon was transmitted</a:t>
            </a:r>
          </a:p>
          <a:p>
            <a:pPr lvl="1"/>
            <a:r>
              <a:rPr lang="en-US" dirty="0"/>
              <a:t>The sensing device needs to know the location of the PCP/AP</a:t>
            </a:r>
          </a:p>
          <a:p>
            <a:pPr lvl="1"/>
            <a:r>
              <a:rPr lang="en-US" dirty="0"/>
              <a:t>The sensing device may benefit from  beacons being transmitted at high time accuracy </a:t>
            </a:r>
          </a:p>
          <a:p>
            <a:pPr lvl="2"/>
            <a:r>
              <a:rPr lang="en-US" dirty="0"/>
              <a:t>use waveform from one beacon to synchronize signals received in another beacon.</a:t>
            </a:r>
          </a:p>
          <a:p>
            <a:pPr lvl="1"/>
            <a:r>
              <a:rPr lang="en-US" dirty="0"/>
              <a:t>TRN sequences may be added to beacons to enable STAs to sense in several directions (no change is needed)</a:t>
            </a:r>
          </a:p>
          <a:p>
            <a:r>
              <a:rPr lang="en-US" dirty="0"/>
              <a:t>It is expensive to transmit all this information in the beacon due to large number of bits and low bit rate of the beacon.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21977A-7A8F-4970-8EB4-1B9AA67AF0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Kasher, Qualcomm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5B26A-DE96-4327-B6FA-AB6CFCE620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158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2F283-6B0A-4F7F-A771-35F1A2D11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Solution: an information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AC531-4AE7-441F-BB80-9424D1FDD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23292"/>
            <a:ext cx="7772400" cy="4114800"/>
          </a:xfrm>
        </p:spPr>
        <p:txBody>
          <a:bodyPr/>
          <a:lstStyle/>
          <a:p>
            <a:r>
              <a:rPr lang="en-US" dirty="0"/>
              <a:t>The AP uses one bit in the DMG capabilities element to indicate that is supports passive sensing</a:t>
            </a:r>
          </a:p>
          <a:p>
            <a:pPr lvl="1"/>
            <a:r>
              <a:rPr lang="en-US" dirty="0"/>
              <a:t>it also indicates support of accurate timing of beacons.</a:t>
            </a:r>
          </a:p>
          <a:p>
            <a:r>
              <a:rPr lang="en-US" dirty="0"/>
              <a:t>A STA that wants to know the direction and location information of the beacon would send an information request to the PCP/AP</a:t>
            </a:r>
          </a:p>
          <a:p>
            <a:r>
              <a:rPr lang="en-US" dirty="0"/>
              <a:t>The PCP/AP would respond with a frame with an information report.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AABDEB-8781-4BED-B51E-C0E15A88FB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Kasher, Qualcomm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8B2E76-18AD-4271-B403-9B7EE5AF1E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0602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1238B1-CE15-4283-9A9A-48031D743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PCP/AP Sensing Information report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0C5F6F-1B3E-4CEC-9D6B-3C21009FC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Sensing Information report will include:</a:t>
            </a:r>
          </a:p>
          <a:p>
            <a:pPr lvl="1"/>
            <a:r>
              <a:rPr lang="en-US" dirty="0"/>
              <a:t>location of the PCP/AP</a:t>
            </a:r>
          </a:p>
          <a:p>
            <a:pPr lvl="1"/>
            <a:r>
              <a:rPr lang="en-US" dirty="0"/>
              <a:t>direction of each sector:</a:t>
            </a:r>
          </a:p>
          <a:p>
            <a:pPr lvl="2"/>
            <a:r>
              <a:rPr lang="en-US" dirty="0"/>
              <a:t>list of sector ids, azimuth and elevation</a:t>
            </a:r>
          </a:p>
          <a:p>
            <a:r>
              <a:rPr lang="en-US" dirty="0"/>
              <a:t>The sensing information request and sensing information response are transmitted in data MCS (MCS&gt;0)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F205C8-E3D4-4171-A5EA-90423B980E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Kasher, Qualcomm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81650C-721C-4B1E-8C90-83B323590B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420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A688D-E2F9-4AC0-B2D0-3699B4028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E0FA5-3060-47E1-92CC-4F4F2751C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SFD:</a:t>
            </a:r>
          </a:p>
          <a:p>
            <a:r>
              <a:rPr lang="en-US" dirty="0"/>
              <a:t>DMG passive sensing is enabled by</a:t>
            </a:r>
          </a:p>
          <a:p>
            <a:pPr lvl="1"/>
            <a:r>
              <a:rPr lang="en-US" dirty="0"/>
              <a:t>capability bit in the beacon</a:t>
            </a:r>
          </a:p>
          <a:p>
            <a:pPr lvl="1"/>
            <a:r>
              <a:rPr lang="en-US" dirty="0"/>
              <a:t>Sensing information request and response that will provide information the about the beacon</a:t>
            </a:r>
          </a:p>
          <a:p>
            <a:pPr lvl="1"/>
            <a:r>
              <a:rPr lang="en-US" dirty="0"/>
              <a:t>Sensing information include:</a:t>
            </a:r>
          </a:p>
          <a:p>
            <a:pPr lvl="2"/>
            <a:r>
              <a:rPr lang="en-US" dirty="0"/>
              <a:t>azimuth and elevation for each sector id (of beacons)</a:t>
            </a:r>
          </a:p>
          <a:p>
            <a:pPr lvl="2"/>
            <a:r>
              <a:rPr lang="en-US" dirty="0"/>
              <a:t>location information of the PCP/AP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3273C-541C-425B-9B36-771E165652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Kasher, Qualcomm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526A1E-C6CD-4500-9A6B-9D8773FA6B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193330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150697</TotalTime>
  <Words>418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802-11-Submission</vt:lpstr>
      <vt:lpstr>Document</vt:lpstr>
      <vt:lpstr>DMG Passive Sensing</vt:lpstr>
      <vt:lpstr>Agenda</vt:lpstr>
      <vt:lpstr>DMG Passive sensing - motivation</vt:lpstr>
      <vt:lpstr>If we want to use beacons – do we need any spec changes?</vt:lpstr>
      <vt:lpstr>Solution: an information request</vt:lpstr>
      <vt:lpstr>PCP/AP Sensing Information report</vt:lpstr>
      <vt:lpstr>Straw Poll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akasher@qti.qualcomm.com</dc:creator>
  <cp:keywords>March, April, May 2019</cp:keywords>
  <dc:description/>
  <cp:lastModifiedBy>Assaf Kasher-2</cp:lastModifiedBy>
  <cp:revision>4774</cp:revision>
  <cp:lastPrinted>2014-11-04T15:04:57Z</cp:lastPrinted>
  <dcterms:created xsi:type="dcterms:W3CDTF">2007-04-17T18:10:23Z</dcterms:created>
  <dcterms:modified xsi:type="dcterms:W3CDTF">2022-01-09T08:17:36Z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(3)6tmfB/EE0Wuc3GIXFLx+sXe/3sf7gbbmn3ZjOX3mQxzxEWYw34MlxjT1Fxu17C0NlGFibCen
UgniMYlJKrcBWLu0qEYNxKtZkjcnxIvs/iCEBAaO+oSIMDBxHrFhTjIaimOhdtdSvDZhKtoO
AmMczEmSEkKnwX7ACLvO0ZNnM/DBUulytbK09NauE2KmulVmS9Io78t8qeSTgoW9jBIyZmei
4hEfQmztvU5CSXD8RB</vt:lpwstr>
  </property>
  <property fmtid="{D5CDD505-2E9C-101B-9397-08002B2CF9AE}" pid="27" name="_2015_ms_pID_7253431">
    <vt:lpwstr>0UHAPPEkgJoNJZSpeYVLnvkriUjEXCx8cgULgcHoV9H88GtQdss9hH
0LaD0c0PFvz3u22U0k7ComknCB/ma60eavc+0wR/v8yQE4kF/H6gngii7oYZBn/KtN3cBhI1
INMqGlyTOi/6CbmnbjKNBUWO0E2p2vH6DY8muLhNJiMntwUurUGPMjGEuaoeicD0CKMu5Fwi
G/tU9YuMZiNI56ZjcamEDRanloHnn4MtVLHg</vt:lpwstr>
  </property>
  <property fmtid="{D5CDD505-2E9C-101B-9397-08002B2CF9AE}" pid="28" name="_2015_ms_pID_7253432">
    <vt:lpwstr>uA==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1629812572</vt:lpwstr>
  </property>
</Properties>
</file>