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753" r:id="rId16"/>
    <p:sldId id="885" r:id="rId17"/>
    <p:sldId id="935" r:id="rId18"/>
    <p:sldId id="1107" r:id="rId19"/>
    <p:sldId id="1142" r:id="rId20"/>
    <p:sldId id="1181" r:id="rId21"/>
    <p:sldId id="1151" r:id="rId22"/>
    <p:sldId id="1182" r:id="rId23"/>
    <p:sldId id="1183" r:id="rId2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16" autoAdjust="0"/>
    <p:restoredTop sz="95405"/>
  </p:normalViewPr>
  <p:slideViewPr>
    <p:cSldViewPr showGuides="1">
      <p:cViewPr varScale="1">
        <p:scale>
          <a:sx n="70" d="100"/>
          <a:sy n="70" d="100"/>
        </p:scale>
        <p:origin x="564"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Dec</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/1998</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Dec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2021-12-1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224"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a:t>
            </a:r>
            <a:r>
              <a:rPr lang="en-US" altLang="zh-CN" sz="3200" dirty="0" smtClean="0"/>
              <a:t>for Dec 2021 and future</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
        <p:nvSpPr>
          <p:cNvPr id="7"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Dec 17</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10:00am ~ 11:00am, ET</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Dec 21</a:t>
            </a:r>
            <a:r>
              <a:rPr lang="en-US" altLang="zh-CN" sz="2000" baseline="30000" dirty="0" smtClean="0">
                <a:solidFill>
                  <a:srgbClr val="00B050"/>
                </a:solidFill>
                <a:cs typeface="+mn-ea"/>
                <a:sym typeface="+mn-ea"/>
              </a:rPr>
              <a:t>st</a:t>
            </a:r>
            <a:r>
              <a:rPr lang="en-US" altLang="zh-CN" sz="2000" dirty="0" smtClean="0">
                <a:solidFill>
                  <a:srgbClr val="00B050"/>
                </a:solidFill>
                <a:cs typeface="+mn-ea"/>
                <a:sym typeface="+mn-ea"/>
              </a:rPr>
              <a:t>, 			10:00am ~ 11:00am, ET;</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Jan 4</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2022</a:t>
            </a:r>
            <a:r>
              <a:rPr lang="en-US" altLang="zh-CN" sz="2000" dirty="0">
                <a:solidFill>
                  <a:srgbClr val="00B050"/>
                </a:solidFill>
                <a:cs typeface="+mn-ea"/>
                <a:sym typeface="+mn-ea"/>
              </a:rPr>
              <a:t>, </a:t>
            </a:r>
            <a:r>
              <a:rPr lang="en-US" altLang="zh-CN" sz="2000" dirty="0" smtClean="0">
                <a:solidFill>
                  <a:srgbClr val="00B050"/>
                </a:solidFill>
                <a:cs typeface="+mn-ea"/>
                <a:sym typeface="+mn-ea"/>
              </a:rPr>
              <a:t>	10:00am ~ 11:59am</a:t>
            </a:r>
            <a:r>
              <a:rPr lang="en-US" altLang="zh-CN" sz="2000" dirty="0">
                <a:solidFill>
                  <a:srgbClr val="00B050"/>
                </a:solidFill>
                <a:cs typeface="+mn-ea"/>
                <a:sym typeface="+mn-ea"/>
              </a:rPr>
              <a:t>, ET</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Jan 11</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2022, 	9:00am ~ 11:00am, ET</a:t>
            </a:r>
            <a:endParaRPr lang="en-US" altLang="zh-CN" sz="2000" dirty="0">
              <a:solidFill>
                <a:srgbClr val="00B050"/>
              </a:solidFill>
              <a:cs typeface="+mn-ea"/>
              <a:sym typeface="+mn-ea"/>
            </a:endParaRPr>
          </a:p>
          <a:p>
            <a:pPr eaLnBrk="1" hangingPunct="1"/>
            <a:endParaRPr lang="en-US" altLang="zh-CN" sz="2000" dirty="0">
              <a:solidFill>
                <a:srgbClr val="00B050"/>
              </a:solidFill>
              <a:cs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3890678448"/>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a:t>
                      </a:r>
                      <a:r>
                        <a:rPr lang="en-US" altLang="zh-CN" sz="1200" baseline="0" dirty="0" smtClean="0">
                          <a:solidFill>
                            <a:schemeClr val="tx1"/>
                          </a:solidFill>
                        </a:rPr>
                        <a:t>11-21/1623r4, </a:t>
                      </a:r>
                      <a:r>
                        <a:rPr lang="en-US" altLang="zh-CN" sz="1200" baseline="0" dirty="0" smtClean="0">
                          <a:solidFill>
                            <a:srgbClr val="0070C0"/>
                          </a:solidFill>
                        </a:rPr>
                        <a:t>11-21/1998r0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a:t>
                      </a:r>
                      <a:r>
                        <a:rPr lang="en-US" altLang="zh-CN" sz="1200" baseline="0" dirty="0" smtClean="0">
                          <a:solidFill>
                            <a:schemeClr val="tx1"/>
                          </a:solidFill>
                          <a:sym typeface="+mn-ea"/>
                        </a:rPr>
                        <a:t>11-21/1769r0, </a:t>
                      </a:r>
                      <a:r>
                        <a:rPr lang="en-US" altLang="zh-CN" sz="1200" baseline="0" dirty="0" smtClean="0">
                          <a:solidFill>
                            <a:srgbClr val="0070C0"/>
                          </a:solidFill>
                          <a:sym typeface="+mn-ea"/>
                        </a:rPr>
                        <a:t>11/21/1863r0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11-19/2045r14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u="sng" kern="0" dirty="0" smtClean="0">
                <a:solidFill>
                  <a:srgbClr val="0070C0"/>
                </a:solidFill>
                <a:sym typeface="+mn-ea"/>
              </a:rPr>
              <a:t>D4.0 LB recirculation					Mar 2022</a:t>
            </a:r>
          </a:p>
          <a:p>
            <a:pPr lvl="1" defTabSz="337185">
              <a:buFont typeface="Arial" panose="020B0604020202020204" pitchFamily="34" charset="0"/>
              <a:buChar char="•"/>
              <a:defRPr/>
            </a:pPr>
            <a:r>
              <a:rPr lang="en-US" altLang="en-US" sz="2000" u="sng" kern="0" dirty="0" smtClean="0">
                <a:solidFill>
                  <a:srgbClr val="0070C0"/>
                </a:solidFill>
                <a:sym typeface="+mn-ea"/>
              </a:rPr>
              <a:t>D4.0 LB unchanged </a:t>
            </a:r>
            <a:r>
              <a:rPr lang="en-US" altLang="en-US" sz="2000" u="sng" kern="0" dirty="0">
                <a:solidFill>
                  <a:srgbClr val="0070C0"/>
                </a:solidFill>
                <a:sym typeface="+mn-ea"/>
              </a:rPr>
              <a:t>recirculation 		</a:t>
            </a:r>
            <a:r>
              <a:rPr lang="en-US" altLang="en-US" sz="2000" u="sng" kern="0" dirty="0" smtClean="0">
                <a:solidFill>
                  <a:srgbClr val="0070C0"/>
                </a:solidFill>
                <a:sym typeface="+mn-ea"/>
              </a:rPr>
              <a:t>Mar 2022</a:t>
            </a:r>
            <a:endParaRPr lang="en-US" altLang="en-US" sz="2000" u="sng" kern="0" dirty="0">
              <a:solidFill>
                <a:srgbClr val="0070C0"/>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ea typeface="Arial Unicode MS" pitchFamily="34" charset="-122"/>
              </a:rPr>
              <a:t>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Call for CRs.</a:t>
            </a:r>
            <a:endParaRPr lang="zh-CN"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Dec 17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11bd</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D3.0 LB </a:t>
            </a:r>
            <a:r>
              <a:rPr kumimoji="0" lang="en-GB" altLang="en-US" b="1" i="0" u="none" strike="noStrike" kern="1200" cap="none" spc="0" normalizeH="0" noProof="0" smtClean="0">
                <a:ln>
                  <a:noFill/>
                </a:ln>
                <a:solidFill>
                  <a:schemeClr val="tx1"/>
                </a:solidFill>
                <a:effectLst/>
                <a:uLnTx/>
                <a:uFillTx/>
                <a:latin typeface="Times New Roman" panose="02020603050405020304" pitchFamily="18" charset="0"/>
                <a:ea typeface="MS PGothic" panose="020B0600070205080204" pitchFamily="34" charset="-128"/>
                <a:cs typeface="+mn-cs"/>
              </a:rPr>
              <a:t>259 </a:t>
            </a:r>
            <a:r>
              <a:rPr kumimoji="0" lang="en-US" altLang="zh-CN" b="1" i="0" u="none" strike="noStrike" kern="1200" cap="none" spc="0" normalizeH="0" noProof="0" smtClean="0">
                <a:ln>
                  <a:noFill/>
                </a:ln>
                <a:solidFill>
                  <a:schemeClr val="tx1"/>
                </a:solidFill>
                <a:effectLst/>
                <a:uLnTx/>
                <a:uFillTx/>
                <a:latin typeface="Times New Roman" panose="02020603050405020304" pitchFamily="18" charset="0"/>
                <a:ea typeface="MS PGothic" panose="020B0600070205080204" pitchFamily="34" charset="-128"/>
                <a:cs typeface="+mn-cs"/>
              </a:rPr>
              <a:t>summary</a:t>
            </a:r>
            <a:endPar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Assignment</a:t>
            </a:r>
            <a:r>
              <a:rPr lang="en-GB" altLang="en-US" dirty="0" smtClean="0"/>
              <a:t> of comments collected from LB259</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algn="just" eaLnBrk="0" hangingPunct="0">
              <a:defRPr/>
            </a:pPr>
            <a:r>
              <a:rPr lang="en-US" altLang="en-GB" sz="2100" dirty="0"/>
              <a:t>Call for submission</a:t>
            </a:r>
          </a:p>
          <a:p>
            <a:pPr algn="just" eaLnBrk="0" hangingPunct="0">
              <a:defRPr/>
            </a:pPr>
            <a:r>
              <a:rPr lang="en-US" altLang="en-GB" dirty="0" smtClean="0"/>
              <a:t>Any other business?</a:t>
            </a:r>
          </a:p>
          <a:p>
            <a:pPr algn="just" eaLnBrk="0" hangingPunct="0">
              <a:defRPr/>
            </a:pPr>
            <a:r>
              <a:rPr lang="en-US" altLang="en-GB" dirty="0" smtClean="0"/>
              <a:t>Next </a:t>
            </a:r>
            <a:r>
              <a:rPr lang="en-US" altLang="en-GB" dirty="0"/>
              <a:t>teleconference on </a:t>
            </a:r>
            <a:r>
              <a:rPr lang="en-US" altLang="en-GB" dirty="0" smtClean="0"/>
              <a:t>Dec 21</a:t>
            </a:r>
            <a:r>
              <a:rPr lang="en-US" altLang="en-GB" baseline="30000" dirty="0" smtClean="0"/>
              <a:t>st</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LB </a:t>
            </a:r>
            <a:r>
              <a:rPr lang="en-US" altLang="zh-CN" smtClean="0"/>
              <a:t>259 Summary</a:t>
            </a:r>
            <a:endParaRPr lang="zh-CN" altLang="en-US" dirty="0"/>
          </a:p>
        </p:txBody>
      </p:sp>
      <p:sp>
        <p:nvSpPr>
          <p:cNvPr id="3" name="内容占位符 2"/>
          <p:cNvSpPr>
            <a:spLocks noGrp="1"/>
          </p:cNvSpPr>
          <p:nvPr>
            <p:ph idx="1"/>
          </p:nvPr>
        </p:nvSpPr>
        <p:spPr/>
        <p:txBody>
          <a:bodyPr/>
          <a:lstStyle/>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155192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Dec 21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49533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Assignment</a:t>
            </a:r>
            <a:r>
              <a:rPr lang="en-GB" altLang="en-US" dirty="0" smtClean="0"/>
              <a:t> of comments collected from LB259 (if needed)</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algn="just" eaLnBrk="0" hangingPunct="0">
              <a:defRPr/>
            </a:pPr>
            <a:r>
              <a:rPr lang="en-US" altLang="en-GB" sz="2100" dirty="0"/>
              <a:t>Call for submission</a:t>
            </a:r>
          </a:p>
          <a:p>
            <a:pPr algn="just" eaLnBrk="0" hangingPunct="0">
              <a:defRPr/>
            </a:pPr>
            <a:r>
              <a:rPr lang="en-US" altLang="en-GB" dirty="0" smtClean="0"/>
              <a:t>Any other business?</a:t>
            </a:r>
          </a:p>
          <a:p>
            <a:pPr algn="just" eaLnBrk="0" hangingPunct="0">
              <a:defRPr/>
            </a:pPr>
            <a:r>
              <a:rPr lang="en-US" altLang="en-GB" dirty="0" smtClean="0"/>
              <a:t>Next </a:t>
            </a:r>
            <a:r>
              <a:rPr lang="en-US" altLang="en-GB" dirty="0"/>
              <a:t>teleconference on </a:t>
            </a:r>
            <a:r>
              <a:rPr lang="en-US" altLang="en-GB" dirty="0" smtClean="0"/>
              <a:t>Jan 4</a:t>
            </a:r>
            <a:r>
              <a:rPr lang="en-US" altLang="en-GB" baseline="30000" dirty="0" smtClean="0"/>
              <a:t>th</a:t>
            </a:r>
            <a:r>
              <a:rPr lang="en-US" altLang="en-GB" dirty="0" smtClean="0"/>
              <a:t>, 2022 </a:t>
            </a:r>
          </a:p>
          <a:p>
            <a:pPr lvl="1" algn="just" eaLnBrk="0" hangingPunct="0">
              <a:defRPr/>
            </a:pPr>
            <a:r>
              <a:rPr lang="en-US" altLang="en-GB" dirty="0" smtClean="0"/>
              <a:t>Merry Christmas and Happy New Year! See you next year!</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08903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ea typeface="Arial Unicode MS" pitchFamily="34" charset="-122"/>
              </a:rPr>
              <a:t>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smtClean="0">
                <a:solidFill>
                  <a:srgbClr val="000000"/>
                </a:solidFill>
                <a:ea typeface="Arial Unicode MS" pitchFamily="34" charset="-122"/>
              </a:rPr>
              <a:t>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110290</TotalTime>
  <Words>1897</Words>
  <Application>Microsoft Office PowerPoint</Application>
  <PresentationFormat>宽屏</PresentationFormat>
  <Paragraphs>300</Paragraphs>
  <Slides>23</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5"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Dec 2021 and future</vt:lpstr>
      <vt:lpstr>TGbd Documents Update</vt:lpstr>
      <vt:lpstr>Current TGbd Timeline</vt:lpstr>
      <vt:lpstr>Submission List (Call for submissions)</vt:lpstr>
      <vt:lpstr>IEEE 802.11 TGbd Teleconference</vt:lpstr>
      <vt:lpstr>PowerPoint 演示文稿</vt:lpstr>
      <vt:lpstr>LB 259 Summary</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5259</cp:revision>
  <cp:lastPrinted>2014-11-04T15:04:00Z</cp:lastPrinted>
  <dcterms:created xsi:type="dcterms:W3CDTF">2007-04-17T18:10:00Z</dcterms:created>
  <dcterms:modified xsi:type="dcterms:W3CDTF">2021-12-17T01:17:17Z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