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7" r:id="rId21"/>
    <p:sldId id="373" r:id="rId22"/>
    <p:sldId id="2368" r:id="rId23"/>
    <p:sldId id="2369"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131" d="100"/>
          <a:sy n="131" d="100"/>
        </p:scale>
        <p:origin x="834" y="11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802.11-21/1994r2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794-00-0arc-arc-sc-teleconferences-minutes-november-2021-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1/11-21-2005-00-0arc-arc-sc-teleconference-minutes-13-december-2021.docx" TargetMode="External"/><Relationship Id="rId4" Type="http://schemas.openxmlformats.org/officeDocument/2006/relationships/hyperlink" Target="https://mentor.ieee.org/802.11/dcn/21/11-21-1950-01-0arc-arc-sc-teleconference-minutes-2-decem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2002-00-0arc-nendica-ella-updat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0-ICne-proposed-draft-ella-repor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1/11-21-1822-01-0arc-clause-6-discussion.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17 Jan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19 Jan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a:t>
            </a:r>
            <a:r>
              <a:rPr lang="en-US" sz="2400" dirty="0">
                <a:solidFill>
                  <a:srgbClr val="000000"/>
                </a:solidFill>
                <a:hlinkClick r:id="rId3"/>
              </a:rPr>
              <a:t>https://mentor.ieee.org/802.11/dcn/21/11-21-1794-00-0arc-arc-sc-teleconferences-minutes-november-2021-plenary.docx</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Dec telecons:</a:t>
            </a:r>
          </a:p>
          <a:p>
            <a:pPr lvl="1" indent="-342900" eaLnBrk="1" hangingPunct="1">
              <a:lnSpc>
                <a:spcPct val="90000"/>
              </a:lnSpc>
              <a:spcBef>
                <a:spcPts val="300"/>
              </a:spcBef>
              <a:defRPr/>
            </a:pPr>
            <a:r>
              <a:rPr lang="en-US" sz="2400" dirty="0">
                <a:solidFill>
                  <a:srgbClr val="000000"/>
                </a:solidFill>
              </a:rPr>
              <a:t>Dec 2: </a:t>
            </a:r>
            <a:r>
              <a:rPr lang="en-US" sz="2400" dirty="0">
                <a:solidFill>
                  <a:srgbClr val="000000"/>
                </a:solidFill>
                <a:hlinkClick r:id="rId4"/>
              </a:rPr>
              <a:t>https://mentor.ieee.org/802.11/dcn/21/11-21-1950-01-0arc-arc-sc-teleconference-minutes-2-december-2021.docx</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Dec 13: </a:t>
            </a:r>
            <a:r>
              <a:rPr lang="en-US" sz="2400" dirty="0">
                <a:solidFill>
                  <a:srgbClr val="000000"/>
                </a:solidFill>
                <a:hlinkClick r:id="rId5"/>
              </a:rPr>
              <a:t>https://mentor.ieee.org/802.11/dcn/21/11-21-2005-00-0arc-arc-sc-teleconference-minutes-13-december-2021.docx</a:t>
            </a:r>
            <a:r>
              <a:rPr lang="en-US" sz="2400"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2022,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11-22/0101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11-21/2002r0</a:t>
            </a:r>
            <a:r>
              <a:rPr lang="en-US" sz="2800" dirty="0"/>
              <a:t> – Roger Marks (</a:t>
            </a:r>
            <a:r>
              <a:rPr lang="en-US" sz="2800" dirty="0" err="1"/>
              <a:t>EthAirNet</a:t>
            </a:r>
            <a:r>
              <a:rPr lang="en-US" sz="2800" dirty="0"/>
              <a:t>)</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u="sng" dirty="0">
                <a:solidFill>
                  <a:srgbClr val="0000FF"/>
                </a:solidFill>
                <a:effectLst/>
                <a:ea typeface="Calibri" panose="020F0502020204030204" pitchFamily="34" charset="0"/>
                <a:hlinkClick r:id="rId4"/>
              </a:rPr>
              <a:t>https://mentor.ieee.org/802.1/dcn/21/1-21-0076-00-ICne-proposed-draft-ella-report.pdf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11-21/1822r1</a:t>
            </a:r>
            <a:r>
              <a:rPr lang="en-US" sz="2200" dirty="0"/>
              <a:t> – Graham Smith</a:t>
            </a: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114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March plenary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Jan to Mar teleconference plan…  How many telecons?  2?</a:t>
            </a:r>
          </a:p>
          <a:p>
            <a:pPr lvl="2" eaLnBrk="1" hangingPunct="1">
              <a:spcBef>
                <a:spcPts val="300"/>
              </a:spcBef>
            </a:pPr>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2022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Interim session</a:t>
            </a:r>
          </a:p>
        </p:txBody>
      </p:sp>
      <p:sp>
        <p:nvSpPr>
          <p:cNvPr id="3" name="Content Placeholder 2"/>
          <p:cNvSpPr>
            <a:spLocks noGrp="1"/>
          </p:cNvSpPr>
          <p:nvPr>
            <p:ph idx="1"/>
          </p:nvPr>
        </p:nvSpPr>
        <p:spPr>
          <a:xfrm>
            <a:off x="685801" y="1828800"/>
            <a:ext cx="7770813" cy="3427811"/>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https://grouper.ieee.org/groups/802/11/Meetings/Meeting_Plan.html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99240</TotalTime>
  <Words>2255</Words>
  <Application>Microsoft Office PowerPoint</Application>
  <PresentationFormat>On-screen Show (4:3)</PresentationFormat>
  <Paragraphs>233</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ARC-SC-agenda-Jan-2022</vt:lpstr>
      <vt:lpstr>Abstract</vt:lpstr>
      <vt:lpstr>IEEE 802.11   Architecture Standing Committee</vt:lpstr>
      <vt:lpstr>Registration for the January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17 Jan 2022, 13:30 ET</vt:lpstr>
      <vt:lpstr>ARC Agenda – 19 Jan 2022, 11:15 ET</vt:lpstr>
      <vt:lpstr>ARC (Architecture) – Other</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1045</cp:revision>
  <cp:lastPrinted>1998-02-10T13:28:06Z</cp:lastPrinted>
  <dcterms:created xsi:type="dcterms:W3CDTF">2009-07-15T16:38:20Z</dcterms:created>
  <dcterms:modified xsi:type="dcterms:W3CDTF">2022-01-17T16:16:49Z</dcterms:modified>
</cp:coreProperties>
</file>