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67" r:id="rId21"/>
    <p:sldId id="373" r:id="rId22"/>
    <p:sldId id="2368" r:id="rId23"/>
    <p:sldId id="2369"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50" d="100"/>
          <a:sy n="150" d="100"/>
        </p:scale>
        <p:origin x="114" y="15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2002-00-0arc-nendica-ella-updat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0-ICne-proposed-draft-ella-report.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Nov plenary: 11-21/1794</a:t>
            </a:r>
          </a:p>
          <a:p>
            <a:pPr marL="400050" lvl="1" indent="0" eaLnBrk="1" hangingPunct="1">
              <a:lnSpc>
                <a:spcPct val="90000"/>
              </a:lnSpc>
              <a:spcBef>
                <a:spcPts val="300"/>
              </a:spcBef>
              <a:buNone/>
              <a:defRPr/>
            </a:pPr>
            <a:r>
              <a:rPr lang="en-US" sz="2400"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11-21/1950</a:t>
            </a:r>
          </a:p>
          <a:p>
            <a:pPr lvl="1" indent="-342900" eaLnBrk="1" hangingPunct="1">
              <a:lnSpc>
                <a:spcPct val="90000"/>
              </a:lnSpc>
              <a:spcBef>
                <a:spcPts val="300"/>
              </a:spcBef>
              <a:defRPr/>
            </a:pPr>
            <a:r>
              <a:rPr lang="en-US" sz="2400" dirty="0">
                <a:solidFill>
                  <a:srgbClr val="000000"/>
                </a:solidFill>
              </a:rPr>
              <a:t>Dec 13: 11-21/2005</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11-21/2002r0</a:t>
            </a:r>
            <a:r>
              <a:rPr lang="en-US" sz="2800" dirty="0"/>
              <a:t> – Roger Marks (</a:t>
            </a:r>
            <a:r>
              <a:rPr lang="en-US" sz="2800" dirty="0" err="1"/>
              <a:t>EthAirNet</a:t>
            </a:r>
            <a:r>
              <a:rPr lang="en-US" sz="2800" dirty="0"/>
              <a:t>)</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u="sng" dirty="0">
                <a:solidFill>
                  <a:srgbClr val="0000FF"/>
                </a:solidFill>
                <a:effectLst/>
                <a:ea typeface="Calibri" panose="020F0502020204030204" pitchFamily="34" charset="0"/>
                <a:hlinkClick r:id="rId4"/>
              </a:rPr>
              <a:t>https://mentor.ieee.org/802.1/dcn/21/1-21-0076-00-ICne-proposed-draft-ella-report.pdf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11-21/1822r0</a:t>
            </a:r>
            <a:r>
              <a:rPr lang="en-US" sz="2200" dirty="0"/>
              <a:t> – Graham Smith</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114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685801" y="1828800"/>
            <a:ext cx="7770813" cy="3427811"/>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99236</TotalTime>
  <Words>2202</Words>
  <Application>Microsoft Office PowerPoint</Application>
  <PresentationFormat>On-screen Show (4:3)</PresentationFormat>
  <Paragraphs>232</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1043</cp:revision>
  <cp:lastPrinted>1998-02-10T13:28:06Z</cp:lastPrinted>
  <dcterms:created xsi:type="dcterms:W3CDTF">2009-07-15T16:38:20Z</dcterms:created>
  <dcterms:modified xsi:type="dcterms:W3CDTF">2022-01-14T18:36:08Z</dcterms:modified>
</cp:coreProperties>
</file>