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95" r:id="rId16"/>
    <p:sldId id="296" r:id="rId17"/>
    <p:sldId id="294" r:id="rId18"/>
    <p:sldId id="293"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12" autoAdjust="0"/>
    <p:restoredTop sz="94660"/>
  </p:normalViewPr>
  <p:slideViewPr>
    <p:cSldViewPr>
      <p:cViewPr varScale="1">
        <p:scale>
          <a:sx n="88" d="100"/>
          <a:sy n="88" d="100"/>
        </p:scale>
        <p:origin x="102" y="16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12/13/2021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089761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802.11-21/1993r3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December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2002-00-0arc-nendica-ella-update.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1822-00-0arc-clause-6-discussion.docx" TargetMode="External"/><Relationship Id="rId5" Type="http://schemas.openxmlformats.org/officeDocument/2006/relationships/hyperlink" Target="https://mentor.ieee.org/802.11/dcn/21/11-21-1797-02-0arc-proposal-for-new-annex-g-frame-exchange-sequence-descriptions.docx" TargetMode="External"/><Relationship Id="rId4" Type="http://schemas.openxmlformats.org/officeDocument/2006/relationships/hyperlink" Target="https://mentor.ieee.org/802.1/dcn/21/1-21-0076-00-ICne-proposed-draft-ella-report.pdf"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ARC-SC-agenda-Dec-13-2021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2021-12-13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13 December 2021</a:t>
            </a:r>
            <a:endParaRPr lang="en-GB" dirty="0"/>
          </a:p>
        </p:txBody>
      </p:sp>
      <p:sp>
        <p:nvSpPr>
          <p:cNvPr id="4098" name="Rectangle 2"/>
          <p:cNvSpPr>
            <a:spLocks noGrp="1" noChangeArrowheads="1"/>
          </p:cNvSpPr>
          <p:nvPr>
            <p:ph idx="1"/>
          </p:nvPr>
        </p:nvSpPr>
        <p:spPr>
          <a:xfrm>
            <a:off x="914401" y="1295400"/>
            <a:ext cx="10361084" cy="51038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t>Updates on Std 802 project planning</a:t>
            </a:r>
          </a:p>
          <a:p>
            <a:pPr marL="857250" lvl="1" indent="-457200">
              <a:lnSpc>
                <a:spcPct val="90000"/>
              </a:lnSpc>
              <a:spcBef>
                <a:spcPts val="300"/>
              </a:spcBef>
              <a:spcAft>
                <a:spcPts val="0"/>
              </a:spcAft>
              <a:buFont typeface="Arial" panose="020B0604020202020204" pitchFamily="34" charset="0"/>
              <a:buChar char="•"/>
              <a:defRPr/>
            </a:pPr>
            <a:r>
              <a:rPr lang="en-US" sz="2400" dirty="0">
                <a:hlinkClick r:id="rId3"/>
              </a:rPr>
              <a:t>11-21/2002r0</a:t>
            </a:r>
            <a:r>
              <a:rPr lang="en-US" sz="2400" dirty="0"/>
              <a:t> – Roger Marks (</a:t>
            </a:r>
            <a:r>
              <a:rPr lang="en-US" sz="2400" dirty="0" err="1"/>
              <a:t>EthAirNet</a:t>
            </a:r>
            <a:r>
              <a:rPr lang="en-US" sz="2400" dirty="0"/>
              <a:t>)</a:t>
            </a:r>
          </a:p>
          <a:p>
            <a:pPr marL="857250" lvl="1" indent="-457200">
              <a:lnSpc>
                <a:spcPct val="90000"/>
              </a:lnSpc>
              <a:spcBef>
                <a:spcPts val="300"/>
              </a:spcBef>
              <a:spcAft>
                <a:spcPts val="0"/>
              </a:spcAft>
              <a:buFont typeface="Arial" panose="020B0604020202020204" pitchFamily="34" charset="0"/>
              <a:buChar char="•"/>
              <a:defRPr/>
            </a:pPr>
            <a:r>
              <a:rPr lang="en-US" sz="2400" dirty="0" err="1"/>
              <a:t>Nendica</a:t>
            </a:r>
            <a:r>
              <a:rPr lang="en-US" sz="2400" dirty="0"/>
              <a:t> calls are discussing and drafting PAR/CSD(s), Thursdays 9am ET</a:t>
            </a:r>
          </a:p>
          <a:p>
            <a:pPr marL="857250" lvl="1" indent="-457200">
              <a:lnSpc>
                <a:spcPct val="90000"/>
              </a:lnSpc>
              <a:spcBef>
                <a:spcPts val="300"/>
              </a:spcBef>
              <a:spcAft>
                <a:spcPts val="0"/>
              </a:spcAft>
              <a:buFont typeface="Arial" panose="020B0604020202020204" pitchFamily="34" charset="0"/>
              <a:buChar char="•"/>
              <a:defRPr/>
            </a:pPr>
            <a:r>
              <a:rPr lang="en-US" sz="2400" u="sng" dirty="0">
                <a:solidFill>
                  <a:srgbClr val="0000FF"/>
                </a:solidFill>
                <a:effectLst/>
                <a:ea typeface="Calibri" panose="020F0502020204030204" pitchFamily="34" charset="0"/>
                <a:hlinkClick r:id="rId4"/>
              </a:rPr>
              <a:t>https://mentor.ieee.org/802.1/dcn/21/1-21-0076-00-ICne-proposed-draft-ella-report.pdf</a:t>
            </a:r>
            <a:r>
              <a:rPr lang="en-US" sz="2400" dirty="0">
                <a:effectLst/>
                <a:ea typeface="Calibri" panose="020F0502020204030204" pitchFamily="34" charset="0"/>
              </a:rPr>
              <a:t> has some “draft</a:t>
            </a:r>
            <a:r>
              <a:rPr lang="en-US" sz="2400" dirty="0">
                <a:ea typeface="Calibri" panose="020F0502020204030204" pitchFamily="34" charset="0"/>
              </a:rPr>
              <a:t>” PAR text</a:t>
            </a:r>
          </a:p>
          <a:p>
            <a:pPr marL="857250" lvl="1" indent="-457200">
              <a:lnSpc>
                <a:spcPct val="90000"/>
              </a:lnSpc>
              <a:spcBef>
                <a:spcPts val="300"/>
              </a:spcBef>
              <a:spcAft>
                <a:spcPts val="0"/>
              </a:spcAft>
              <a:buFont typeface="Arial" panose="020B0604020202020204" pitchFamily="34" charset="0"/>
              <a:buChar char="•"/>
              <a:defRPr/>
            </a:pPr>
            <a:r>
              <a:rPr lang="en-US" sz="2400" dirty="0"/>
              <a:t>ARC response/comment on the direction for the project(s); and on the draft PAR text?</a:t>
            </a:r>
          </a:p>
          <a:p>
            <a:pPr marL="457200" indent="-457200">
              <a:lnSpc>
                <a:spcPct val="90000"/>
              </a:lnSpc>
              <a:spcBef>
                <a:spcPts val="0"/>
              </a:spcBef>
              <a:spcAft>
                <a:spcPts val="0"/>
              </a:spcAft>
              <a:buFont typeface="Arial" panose="020B0604020202020204" pitchFamily="34" charset="0"/>
              <a:buChar char="•"/>
              <a:defRPr/>
            </a:pPr>
            <a:r>
              <a:rPr lang="en-US" sz="2800" dirty="0"/>
              <a:t>Annex G way forward contribution/discussion:</a:t>
            </a:r>
          </a:p>
          <a:p>
            <a:pPr marL="857250" lvl="1" indent="-457200">
              <a:lnSpc>
                <a:spcPct val="90000"/>
              </a:lnSpc>
              <a:spcBef>
                <a:spcPts val="0"/>
              </a:spcBef>
              <a:spcAft>
                <a:spcPts val="0"/>
              </a:spcAft>
              <a:buFont typeface="Arial" panose="020B0604020202020204" pitchFamily="34" charset="0"/>
              <a:buChar char="•"/>
              <a:defRPr/>
            </a:pPr>
            <a:r>
              <a:rPr lang="en-US" sz="2400" b="1" dirty="0"/>
              <a:t>Discussion on “replacement” for Annex G:</a:t>
            </a:r>
          </a:p>
          <a:p>
            <a:pPr marL="1257300" lvl="2" indent="-457200">
              <a:lnSpc>
                <a:spcPct val="90000"/>
              </a:lnSpc>
              <a:spcBef>
                <a:spcPts val="0"/>
              </a:spcBef>
              <a:spcAft>
                <a:spcPts val="0"/>
              </a:spcAft>
              <a:buFont typeface="Arial" panose="020B0604020202020204" pitchFamily="34" charset="0"/>
              <a:buChar char="•"/>
              <a:defRPr/>
            </a:pPr>
            <a:r>
              <a:rPr lang="en-US" sz="2400" dirty="0"/>
              <a:t>Proposal for New Annex G Frame Exchange Sequence Descriptions</a:t>
            </a:r>
            <a:r>
              <a:rPr lang="en-US" sz="2200" dirty="0"/>
              <a:t> –</a:t>
            </a:r>
            <a:r>
              <a:rPr lang="en-US" sz="2200" dirty="0">
                <a:hlinkClick r:id="rId5"/>
              </a:rPr>
              <a:t>11-21/1797r02</a:t>
            </a:r>
            <a:r>
              <a:rPr lang="en-US" sz="2200" dirty="0"/>
              <a:t> - Harry </a:t>
            </a:r>
            <a:r>
              <a:rPr lang="en-US" sz="2200" dirty="0" err="1"/>
              <a:t>Bims</a:t>
            </a:r>
            <a:endParaRPr lang="en-US" sz="2200" dirty="0"/>
          </a:p>
          <a:p>
            <a:pPr marL="457200" indent="-457200">
              <a:lnSpc>
                <a:spcPct val="90000"/>
              </a:lnSpc>
              <a:spcBef>
                <a:spcPts val="0"/>
              </a:spcBef>
              <a:spcAft>
                <a:spcPts val="0"/>
              </a:spcAft>
              <a:buFont typeface="Arial" panose="020B0604020202020204" pitchFamily="34" charset="0"/>
              <a:buChar char="•"/>
              <a:defRPr/>
            </a:pPr>
            <a:r>
              <a:rPr lang="en-US" sz="2800" dirty="0"/>
              <a:t>Clause 6 discussion: </a:t>
            </a:r>
            <a:r>
              <a:rPr lang="en-US" sz="2800" dirty="0">
                <a:hlinkClick r:id="rId6"/>
              </a:rPr>
              <a:t>11-21/1822r0</a:t>
            </a:r>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802.11 ARC comments on 802 project(s)</a:t>
            </a:r>
            <a:endParaRPr lang="en-GB" dirty="0"/>
          </a:p>
        </p:txBody>
      </p:sp>
      <p:sp>
        <p:nvSpPr>
          <p:cNvPr id="4098" name="Rectangle 2"/>
          <p:cNvSpPr>
            <a:spLocks noGrp="1" noChangeArrowheads="1"/>
          </p:cNvSpPr>
          <p:nvPr>
            <p:ph idx="1"/>
          </p:nvPr>
        </p:nvSpPr>
        <p:spPr>
          <a:xfrm>
            <a:off x="914401" y="1295400"/>
            <a:ext cx="10361084" cy="51038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t>Prefer the IEEE Std 802 to not become inactive/reserved status</a:t>
            </a:r>
          </a:p>
          <a:p>
            <a:pPr marL="457200" indent="-457200">
              <a:lnSpc>
                <a:spcPct val="90000"/>
              </a:lnSpc>
              <a:spcBef>
                <a:spcPts val="300"/>
              </a:spcBef>
              <a:spcAft>
                <a:spcPts val="0"/>
              </a:spcAft>
              <a:buFont typeface="Arial" panose="020B0604020202020204" pitchFamily="34" charset="0"/>
              <a:buChar char="•"/>
              <a:defRPr/>
            </a:pPr>
            <a:r>
              <a:rPr lang="en-US" sz="2800" dirty="0"/>
              <a:t>Recommend having two parallel projects to ensure the deadline is met, while allowing technical discussion/updates</a:t>
            </a:r>
          </a:p>
          <a:p>
            <a:pPr marL="857250" lvl="1" indent="-457200">
              <a:lnSpc>
                <a:spcPct val="90000"/>
              </a:lnSpc>
              <a:spcBef>
                <a:spcPts val="300"/>
              </a:spcBef>
              <a:spcAft>
                <a:spcPts val="0"/>
              </a:spcAft>
              <a:buFont typeface="Arial" panose="020B0604020202020204" pitchFamily="34" charset="0"/>
              <a:buChar char="•"/>
              <a:defRPr/>
            </a:pPr>
            <a:r>
              <a:rPr lang="en-US" sz="2400" dirty="0"/>
              <a:t>Suggest one project dedicated to only the maintenance roll-in of approved amendments.  The project group/chair will need to work to limit discussions to issues that arise directly from the roll-in.</a:t>
            </a:r>
          </a:p>
          <a:p>
            <a:pPr marL="857250" lvl="1" indent="-457200">
              <a:lnSpc>
                <a:spcPct val="90000"/>
              </a:lnSpc>
              <a:spcBef>
                <a:spcPts val="300"/>
              </a:spcBef>
              <a:spcAft>
                <a:spcPts val="0"/>
              </a:spcAft>
              <a:buFont typeface="Arial" panose="020B0604020202020204" pitchFamily="34" charset="0"/>
              <a:buChar char="•"/>
              <a:defRPr/>
            </a:pPr>
            <a:r>
              <a:rPr lang="en-US" sz="2400" dirty="0"/>
              <a:t>Suggest the second project can be for technical discussion of any topics of interest to commenters and members, on existing material to be updated or removed, new material to be considered/added, etc.</a:t>
            </a:r>
          </a:p>
          <a:p>
            <a:pPr marL="1257300" lvl="2" indent="-457200">
              <a:lnSpc>
                <a:spcPct val="90000"/>
              </a:lnSpc>
              <a:spcBef>
                <a:spcPts val="300"/>
              </a:spcBef>
              <a:spcAft>
                <a:spcPts val="0"/>
              </a:spcAft>
              <a:buFont typeface="Arial" panose="020B0604020202020204" pitchFamily="34" charset="0"/>
              <a:buChar char="•"/>
              <a:defRPr/>
            </a:pPr>
            <a:r>
              <a:rPr lang="en-US" sz="2200" dirty="0"/>
              <a:t>Recommend to include in this technical discussion the consideration of a specification of the LLC service, the LSAP, Link-layer connections, and the support of/mapping to the MSAP(s).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3107366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524000"/>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a:p>
            <a:pPr marL="685800" lvl="2" indent="-342900">
              <a:lnSpc>
                <a:spcPct val="90000"/>
              </a:lnSpc>
              <a:buFont typeface="Arial" pitchFamily="34" charset="0"/>
              <a:buChar char="•"/>
              <a:defRPr/>
            </a:pPr>
            <a:r>
              <a:rPr lang="en-US" sz="2000" b="1" dirty="0" err="1"/>
              <a:t>Nendica’s</a:t>
            </a:r>
            <a:r>
              <a:rPr lang="en-US" sz="2000" b="1" dirty="0"/>
              <a:t>/</a:t>
            </a:r>
            <a:r>
              <a:rPr lang="en-US" sz="2000" b="1" dirty="0" err="1"/>
              <a:t>TGbe’s</a:t>
            </a:r>
            <a:r>
              <a:rPr lang="en-US" sz="2000" b="1" dirty="0"/>
              <a:t> discussion on 802.11 in a Deterministic Network/Time-Sensitive Networking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Next steps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a:buFont typeface="Arial" panose="020B0604020202020204" pitchFamily="34" charset="0"/>
              <a:buChar char="•"/>
            </a:pPr>
            <a:r>
              <a:rPr lang="en-US" altLang="en-US" sz="2800" dirty="0"/>
              <a:t>Upcoming Teleconferences:</a:t>
            </a:r>
          </a:p>
          <a:p>
            <a:pPr lvl="1">
              <a:buFont typeface="Arial" panose="020B0604020202020204" pitchFamily="34" charset="0"/>
              <a:buChar char="•"/>
            </a:pPr>
            <a:r>
              <a:rPr lang="en-US" altLang="en-US" sz="2800" b="1" dirty="0"/>
              <a:t>Jan interim session</a:t>
            </a:r>
            <a:endParaRPr lang="en-US" altLang="en-US" sz="2600" b="1" dirty="0"/>
          </a:p>
          <a:p>
            <a:pPr>
              <a:buFont typeface="Arial" panose="020B0604020202020204" pitchFamily="34" charset="0"/>
              <a:buChar char="•"/>
            </a:pPr>
            <a:endParaRPr lang="en-US" altLang="en-US" dirty="0"/>
          </a:p>
          <a:p>
            <a:pPr marL="0" indent="0">
              <a:lnSpc>
                <a:spcPct val="90000"/>
              </a:lnSpc>
              <a:spcBef>
                <a:spcPts val="300"/>
              </a:spcBef>
              <a:spcAft>
                <a:spcPts val="600"/>
              </a:spcAft>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13 December 2021,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13 December 2021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5426</TotalTime>
  <Words>1937</Words>
  <Application>Microsoft Office PowerPoint</Application>
  <PresentationFormat>Widescreen</PresentationFormat>
  <Paragraphs>181</Paragraphs>
  <Slides>18</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5" baseType="lpstr">
      <vt:lpstr>Arial</vt:lpstr>
      <vt:lpstr>Calibri</vt:lpstr>
      <vt:lpstr>Helvetica</vt:lpstr>
      <vt:lpstr>Monotype Sorts</vt:lpstr>
      <vt:lpstr>Times New Roman</vt:lpstr>
      <vt:lpstr>Office Theme</vt:lpstr>
      <vt:lpstr>Document</vt:lpstr>
      <vt:lpstr>ARC-SC-agenda-Dec-13-2021</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13 December 2021</vt:lpstr>
      <vt:lpstr>802.11 ARC comments on 802 project(s)</vt:lpstr>
      <vt:lpstr>ARC (Architecture) – Other</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69</cp:revision>
  <cp:lastPrinted>1601-01-01T00:00:00Z</cp:lastPrinted>
  <dcterms:created xsi:type="dcterms:W3CDTF">2021-01-26T19:12:38Z</dcterms:created>
  <dcterms:modified xsi:type="dcterms:W3CDTF">2021-12-13T20:08:29Z</dcterms:modified>
</cp:coreProperties>
</file>