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580" r:id="rId4"/>
    <p:sldId id="618" r:id="rId5"/>
    <p:sldId id="650" r:id="rId6"/>
    <p:sldId id="61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45" autoAdjust="0"/>
    <p:restoredTop sz="96563" autoAdjust="0"/>
  </p:normalViewPr>
  <p:slideViewPr>
    <p:cSldViewPr>
      <p:cViewPr varScale="1">
        <p:scale>
          <a:sx n="90" d="100"/>
          <a:sy n="90" d="100"/>
        </p:scale>
        <p:origin x="102" y="52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802.11-21/1992r1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802.11-21/1992r1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802.11-21/1992r1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802.11-21/1992r1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January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Correction of motion text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(January 17)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xx</a:t>
            </a:r>
          </a:p>
          <a:p>
            <a:r>
              <a:rPr lang="en-US" sz="2800" dirty="0"/>
              <a:t>N:  xx</a:t>
            </a:r>
          </a:p>
          <a:p>
            <a:r>
              <a:rPr lang="en-US" sz="2800" dirty="0"/>
              <a:t>No answer: xx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January 18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SC last meeting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Move to approve the AANI SC minutes (11-22-0060r0) from the November 2021 interim meeting.</a:t>
            </a:r>
          </a:p>
          <a:p>
            <a:endParaRPr lang="en-US" dirty="0"/>
          </a:p>
          <a:p>
            <a:r>
              <a:rPr lang="en-US" dirty="0"/>
              <a:t>Moved: Joseph Levy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64058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(January 25)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192</Words>
  <Application>Microsoft Office PowerPoint</Application>
  <PresentationFormat>Widescreen</PresentationFormat>
  <Paragraphs>51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Document</vt:lpstr>
      <vt:lpstr>802.11 January 2022 WG Motions</vt:lpstr>
      <vt:lpstr>Abstract</vt:lpstr>
      <vt:lpstr>MONDAY (January 17)</vt:lpstr>
      <vt:lpstr>Straw Poll: New Attendees</vt:lpstr>
      <vt:lpstr>Motion 1: AANI SC last meeting minutes</vt:lpstr>
      <vt:lpstr>TUESDAY (January 25) 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1002</cp:revision>
  <cp:lastPrinted>1601-01-01T00:00:00Z</cp:lastPrinted>
  <dcterms:created xsi:type="dcterms:W3CDTF">2018-05-10T16:45:22Z</dcterms:created>
  <dcterms:modified xsi:type="dcterms:W3CDTF">2022-01-13T18:20:17Z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