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580" r:id="rId4"/>
    <p:sldId id="618" r:id="rId5"/>
    <p:sldId id="650" r:id="rId6"/>
    <p:sldId id="61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5" autoAdjust="0"/>
    <p:restoredTop sz="96563" autoAdjust="0"/>
  </p:normalViewPr>
  <p:slideViewPr>
    <p:cSldViewPr>
      <p:cViewPr varScale="1">
        <p:scale>
          <a:sx n="119" d="100"/>
          <a:sy n="119" d="100"/>
        </p:scale>
        <p:origin x="102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802.11-21/1992r0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802.11-21/1992r0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(January 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No answer: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January 18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last minute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Move to approve the AANI SC minutes (11-22-0060r0) from the November 2021 interim meeting.</a:t>
            </a:r>
          </a:p>
          <a:p>
            <a:endParaRPr lang="en-US" dirty="0"/>
          </a:p>
          <a:p>
            <a:r>
              <a:rPr lang="en-US" dirty="0"/>
              <a:t>Moved: Joseph Levy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4058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(January 25)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186</Words>
  <Application>Microsoft Office PowerPoint</Application>
  <PresentationFormat>Widescreen</PresentationFormat>
  <Paragraphs>50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Theme</vt:lpstr>
      <vt:lpstr>Document</vt:lpstr>
      <vt:lpstr>802.11 January 2022 WG Motions</vt:lpstr>
      <vt:lpstr>Abstract</vt:lpstr>
      <vt:lpstr>MONDAY (January 17)</vt:lpstr>
      <vt:lpstr>Straw Poll: New Attendees</vt:lpstr>
      <vt:lpstr>Motion 1: AANI last minute approval</vt:lpstr>
      <vt:lpstr>TUESDAY (January 25) 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998</cp:revision>
  <cp:lastPrinted>1601-01-01T00:00:00Z</cp:lastPrinted>
  <dcterms:created xsi:type="dcterms:W3CDTF">2018-05-10T16:45:22Z</dcterms:created>
  <dcterms:modified xsi:type="dcterms:W3CDTF">2022-01-12T10:12:54Z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