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621" r:id="rId3"/>
    <p:sldId id="530" r:id="rId4"/>
    <p:sldId id="619" r:id="rId5"/>
    <p:sldId id="618" r:id="rId6"/>
    <p:sldId id="622" r:id="rId7"/>
    <p:sldId id="623" r:id="rId8"/>
    <p:sldId id="62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327" autoAdjust="0"/>
  </p:normalViewPr>
  <p:slideViewPr>
    <p:cSldViewPr>
      <p:cViewPr varScale="1">
        <p:scale>
          <a:sx n="108" d="100"/>
          <a:sy n="108" d="100"/>
        </p:scale>
        <p:origin x="93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Carol Ansley , Cox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93775" y="785594"/>
            <a:ext cx="10363200" cy="7969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TGbe Proposed Solution to NSEP Omission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Carol Ansley, Cox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40911"/>
              </p:ext>
            </p:extLst>
          </p:nvPr>
        </p:nvGraphicFramePr>
        <p:xfrm>
          <a:off x="976313" y="2382838"/>
          <a:ext cx="9588500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490581" imgH="2650154" progId="Word.Document.8">
                  <p:embed/>
                </p:oleObj>
              </mc:Choice>
              <mc:Fallback>
                <p:oleObj name="Document" r:id="rId4" imgW="10490581" imgH="265015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2382838"/>
                        <a:ext cx="9588500" cy="241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BD213-037F-4259-96A1-752314BEF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Revision History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8C27A04-711A-4F81-948E-0B415A8B70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355177"/>
              </p:ext>
            </p:extLst>
          </p:nvPr>
        </p:nvGraphicFramePr>
        <p:xfrm>
          <a:off x="914400" y="1981200"/>
          <a:ext cx="1036161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81708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91235652"/>
                    </a:ext>
                  </a:extLst>
                </a:gridCol>
                <a:gridCol w="7618413">
                  <a:extLst>
                    <a:ext uri="{9D8B030D-6E8A-4147-A177-3AD203B41FA5}">
                      <a16:colId xmlns:a16="http://schemas.microsoft.com/office/drawing/2014/main" val="3084008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Revision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008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2021-12-06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Initial version identifying issues and proposing solution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764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3722B-8971-4BF9-B2C5-1D1E3F4A38B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6FB0BA6-9550-4E5A-BF94-C30BF7E3EFC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Carol Ansley, Cox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26EB81-E78D-415F-A743-37548E42B8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32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identifies an issue with the current NSEP feature description and proposes a solution.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29D4947-6146-475A-ABA2-B22E91DF109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3"/>
            <a:ext cx="4246563" cy="180975"/>
          </a:xfrm>
        </p:spPr>
        <p:txBody>
          <a:bodyPr/>
          <a:lstStyle/>
          <a:p>
            <a:r>
              <a:rPr lang="en-GB" dirty="0"/>
              <a:t>Carol Ansley, Cox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1366-EADD-7D42-BE94-6510A448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NSEP Feature Omission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9CB4B-D671-8C49-953B-AAF1129E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Current NSEP feature definition does not allow AP-initiated teardown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AP initiated tear down may be required when the non-AP STA that initiated the NSEP priority treatment loses communication with its NSEP AP without issuing a Tear-down request.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AP initiated tear down may be required if the NSEP AP receives notice that an NSEP non-AP STA has had its NSEP permission revoked.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If an NSEP AP receives a notification to de-activate its NSEP capability, it is not clearly defined how that AP would handle that situation if NSEP service is active to one or more non-AP STAs.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55493-66AD-B84E-9020-9B317359D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00A64D7-ADEC-41B9-9498-9351FA36F58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GB" dirty="0"/>
              <a:t>Carol Ansley, Cox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3F6857C-D9EC-414D-B1C5-52D50558BF4A}"/>
              </a:ext>
            </a:extLst>
          </p:cNvPr>
          <p:cNvSpPr txBox="1">
            <a:spLocks/>
          </p:cNvSpPr>
          <p:nvPr/>
        </p:nvSpPr>
        <p:spPr bwMode="auto">
          <a:xfrm>
            <a:off x="914401" y="297658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25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NSEP feature definition does not allow AP-initiated teardown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Non-AP STAs may lose communication with an NSEP AP while a priority session is active for a number of reasons: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Battery exhaustion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Non-AP STA is moved outside of the NSEP AP’s range (drive away)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Non-AP STA has its communication interfered with (device is taken inside another building)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Current messaging specification does not allow an NSEP AP to terminate a priority session without communication from the non-AP STA that activated the priority session.</a:t>
            </a:r>
          </a:p>
          <a:p>
            <a:r>
              <a:rPr lang="en-US" sz="2800" dirty="0"/>
              <a:t>Recommendation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Allow an NSEP AP to terminate an NSEP priority session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The NSEP may support a hysteresis period allowing a brief period of loss of comms with an NSEP non-AP STA before the NSEP AP tears down the session.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If more than one non-AP STA has authenticated and established NSEP priority sessions with an NSEP AP, the AP may maintain the NSEP priority settings in the other non-AP STAs even if one of the NSEP STAs loses communication with the NSEP AP. 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NSEP AP may send a termination message to the NSEP non-AP STA in case it is still capable of receiving transmissions to notify it that its session has been terminated</a:t>
            </a:r>
            <a:endParaRPr lang="en-US" b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F13F871-9FD5-4EF6-9615-9D7D397601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GB" dirty="0"/>
              <a:t>Carol Ansley, Cox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318C37A-3958-4FE9-ACC2-C7D94DA6ACD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Current NSEP feature definition does not allow AP-initiated teardown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AP initiated tear down may be required if the NSEP AP receives notice that an NSEP non-AP STA has had its NSEP permission revoked.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An NSEP non-AP STA’s authentication may be revoked while that device has an active NSEP session.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802.11 specification </a:t>
            </a:r>
            <a:r>
              <a:rPr lang="en-US" dirty="0"/>
              <a:t>does not address how that authentication is instantiated, but the possibility that an authentication is withdrawn should be addressed.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Also, the text for the MIB indicates that is read-only but also that </a:t>
            </a:r>
            <a:r>
              <a:rPr lang="en-US" dirty="0"/>
              <a:t>it is set by an SME or other higher layer entity.</a:t>
            </a:r>
            <a:endParaRPr lang="en-US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Current messaging specification does not allow an NSEP AP to terminate a priority session without communication from the non-AP STA that activated the priority session.</a:t>
            </a:r>
          </a:p>
          <a:p>
            <a:r>
              <a:rPr lang="en-US" sz="2800" dirty="0"/>
              <a:t>Recommendation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Allow an NSEP AP to terminate an NSEP priority session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If more than one non-AP STA has authenticated and established NSEP priority sessions with an NSEP AP, the AP may maintain the NSEP priority settings in the other non-AP STAs even after being notified that one of the non-AP STAs </a:t>
            </a:r>
            <a:r>
              <a:rPr lang="en-US" dirty="0"/>
              <a:t>is not longer authenticated</a:t>
            </a:r>
            <a:r>
              <a:rPr lang="en-US" b="0" dirty="0"/>
              <a:t>. 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NSEP AP may send a termination message to the NSEP non-AP STA with a reason code that its authentication has been withdrawn.</a:t>
            </a:r>
            <a:endParaRPr lang="en-US" b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64C6E6B-A96D-4E69-896E-6FE67F88662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GB" dirty="0"/>
              <a:t>Carol Ansley, Cox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E7BE08F-23CC-4BFA-93A9-720BC906115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36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NSEP feature definition does not define how an AP (or AP MLD) suspends NSEP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If an NSEP AP receives a notification to de-activate its capability, it is not clearly defined how that AP would handle that situation if NSEP service is active to one or more non-AP STAs.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The capability MIB describes </a:t>
            </a:r>
            <a:r>
              <a:rPr lang="en-US" dirty="0"/>
              <a:t>that the MIB </a:t>
            </a:r>
            <a:r>
              <a:rPr lang="en-US" b="0" dirty="0"/>
              <a:t>may be set or cleared by a higher layer (dot11EHTNSEPPriorityAccessActivated), but the MIB is also marked as ‘read-only’.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If the capability MIB is cleared, it is not clear how the AP should respond.</a:t>
            </a:r>
            <a:endParaRPr lang="en-US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Current messaging specification does not allow an NSEP AP to terminate a priority session without communication from the non-AP STA that activated the priority session.</a:t>
            </a:r>
          </a:p>
          <a:p>
            <a:r>
              <a:rPr lang="en-US" sz="2800" dirty="0"/>
              <a:t>Recommendation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Allow an NSEP AP to terminate an NSEP priority session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NSEP AP may send a termination message to any NSEP non-AP STAs that have active priority sessions to notify them that their sessions have been terminated.</a:t>
            </a:r>
            <a:endParaRPr lang="en-US" b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B5C6056-B49B-48E3-A849-0FAD18EB09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GB" dirty="0"/>
              <a:t>Carol Ansley, Cox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11A86FD-07AF-4D94-BA0A-6611B085FDB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661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1381-1A8D-4E94-B52E-2B45AF33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85651-8ACF-4194-A4E0-2A08B3C85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addition of a method/message for an NSEP AP with an active NSEP prioritization session to terminate the session without a termination message from the NSEP STA who initiated the prioritization session?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A20FC-C19A-4ED8-B08E-7E6A92AD10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B14A7DE-3A59-446E-9418-133F21FCC5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Carol Ansley, Cox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EEAA613-ACFC-4218-B829-8FEC55913CC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933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2819</TotalTime>
  <Words>858</Words>
  <Application>Microsoft Office PowerPoint</Application>
  <PresentationFormat>Widescreen</PresentationFormat>
  <Paragraphs>83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TGbe Proposed Solution to NSEP Omission</vt:lpstr>
      <vt:lpstr>Revision History</vt:lpstr>
      <vt:lpstr>Abstract</vt:lpstr>
      <vt:lpstr>NSEP Feature Omission</vt:lpstr>
      <vt:lpstr>Current NSEP feature definition does not allow AP-initiated teardown</vt:lpstr>
      <vt:lpstr>1) Current NSEP feature definition does not allow AP-initiated teardown (cont’d)</vt:lpstr>
      <vt:lpstr>Current NSEP feature definition does not define how an AP (or AP MLD) suspends NSEP service</vt:lpstr>
      <vt:lpstr>Straw Poll #1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carol.ansley@cox.com</dc:creator>
  <cp:keywords>11-21-641r0</cp:keywords>
  <cp:lastModifiedBy>Ansley, Carol (CCI-Atlanta)</cp:lastModifiedBy>
  <cp:revision>844</cp:revision>
  <cp:lastPrinted>1601-01-01T00:00:00Z</cp:lastPrinted>
  <dcterms:created xsi:type="dcterms:W3CDTF">2018-05-10T16:45:22Z</dcterms:created>
  <dcterms:modified xsi:type="dcterms:W3CDTF">2021-12-08T15:32:40Z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