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5" r:id="rId18"/>
    <p:sldId id="2376" r:id="rId19"/>
    <p:sldId id="2371" r:id="rId20"/>
    <p:sldId id="2373" r:id="rId21"/>
    <p:sldId id="237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84" d="100"/>
          <a:sy n="84" d="100"/>
        </p:scale>
        <p:origin x="758"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3CA72AF-33E5-48B8-A9C9-9A314691CF33}"/>
    <pc:docChg chg="modMainMaster">
      <pc:chgData name="Ansley, Carol (CCI-Atlanta)" userId="cbcdc21a-90c4-4b2f-81f7-da4165205229" providerId="ADAL" clId="{33CA72AF-33E5-48B8-A9C9-9A314691CF33}" dt="2022-01-21T17:50:13.190" v="1" actId="20577"/>
      <pc:docMkLst>
        <pc:docMk/>
      </pc:docMkLst>
      <pc:sldMasterChg chg="modSp mod">
        <pc:chgData name="Ansley, Carol (CCI-Atlanta)" userId="cbcdc21a-90c4-4b2f-81f7-da4165205229" providerId="ADAL" clId="{33CA72AF-33E5-48B8-A9C9-9A314691CF33}" dt="2022-01-21T17:50:13.190" v="1" actId="20577"/>
        <pc:sldMasterMkLst>
          <pc:docMk/>
          <pc:sldMasterMk cId="0" sldId="2147483648"/>
        </pc:sldMasterMkLst>
        <pc:spChg chg="mod">
          <ac:chgData name="Ansley, Carol (CCI-Atlanta)" userId="cbcdc21a-90c4-4b2f-81f7-da4165205229" providerId="ADAL" clId="{33CA72AF-33E5-48B8-A9C9-9A314691CF33}" dt="2022-01-21T17:50:13.190"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1974r5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2022-01-16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21,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this agenda by unanimous consent 62 participants on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 teleconferences for Feb/March</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Thursdays at 9amET unless 10amET slots become available (Proposal)</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Should we meet weekly if we only meet for an hour or go to 2 hours every other week? – action : chair to schedule 1 hour on Thursday at 9amET weekly</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0" indent="0">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and approve </a:t>
            </a:r>
            <a:r>
              <a:rPr lang="en-US" sz="1600" spc="-1" dirty="0" err="1">
                <a:solidFill>
                  <a:schemeClr val="tx1"/>
                </a:solidFill>
                <a:latin typeface="Times New Roman" panose="02020603050405020304" pitchFamily="18" charset="0"/>
                <a:cs typeface="Times New Roman" panose="02020603050405020304" pitchFamily="18" charset="0"/>
                <a:sym typeface="Arial"/>
              </a:rPr>
              <a:t>TGbi</a:t>
            </a:r>
            <a:r>
              <a:rPr lang="en-US" sz="1600" spc="-1" dirty="0">
                <a:solidFill>
                  <a:schemeClr val="tx1"/>
                </a:solidFill>
                <a:latin typeface="Times New Roman" panose="02020603050405020304" pitchFamily="18" charset="0"/>
                <a:cs typeface="Times New Roman" panose="02020603050405020304" pitchFamily="18" charset="0"/>
                <a:sym typeface="Arial"/>
              </a:rPr>
              <a:t> Proposed Issues Document (21/641r6)</a:t>
            </a:r>
          </a:p>
          <a:p>
            <a:pPr lvl="2" indent="-28575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rPr>
              <a:t>Motion # 8 – postponed to later teleconference, discussion to continue off-line</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When </a:t>
            </a:r>
            <a:r>
              <a:rPr lang="en-US" sz="1600" spc="-1" dirty="0" err="1">
                <a:latin typeface="Times New Roman" panose="02020603050405020304" pitchFamily="18" charset="0"/>
                <a:cs typeface="Times New Roman" panose="02020603050405020304" pitchFamily="18" charset="0"/>
                <a:sym typeface="Arial"/>
              </a:rPr>
              <a:t>TGbh</a:t>
            </a:r>
            <a:r>
              <a:rPr lang="en-US" sz="1600" spc="-1" dirty="0">
                <a:latin typeface="Times New Roman" panose="02020603050405020304" pitchFamily="18" charset="0"/>
                <a:cs typeface="Times New Roman" panose="02020603050405020304" pitchFamily="18" charset="0"/>
                <a:sym typeface="Arial"/>
              </a:rPr>
              <a:t> has settled on their candidate text, does </a:t>
            </a:r>
            <a:r>
              <a:rPr lang="en-US" sz="1600" spc="-1" dirty="0" err="1">
                <a:latin typeface="Times New Roman" panose="02020603050405020304" pitchFamily="18" charset="0"/>
                <a:cs typeface="Times New Roman" panose="02020603050405020304" pitchFamily="18" charset="0"/>
                <a:sym typeface="Arial"/>
              </a:rPr>
              <a:t>TGbi</a:t>
            </a:r>
            <a:r>
              <a:rPr lang="en-US" sz="1600" spc="-1" dirty="0">
                <a:latin typeface="Times New Roman" panose="02020603050405020304" pitchFamily="18" charset="0"/>
                <a:cs typeface="Times New Roman" panose="02020603050405020304" pitchFamily="18" charset="0"/>
                <a:sym typeface="Arial"/>
              </a:rPr>
              <a:t> want to review and provide comments? – group consensus is that this is unnecessary</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January 20,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Discuss teleconferences for Feb/March</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0" indent="0">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22/93r0 from Antonio de la Oliva/Joseph Levy</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22/114r0 from Stephane Baron</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21/1854r2 from Kurt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Lumbatis</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(Friday)When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has settled on their candidate text, does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419903982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January 19,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review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meeting minutes from Interim and Teleconferences – Motion #7</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Discuss teleconferences for Feb/March</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and approve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Proposed Issues Document (21/641r6)</a:t>
            </a:r>
          </a:p>
          <a:p>
            <a:pPr lvl="2" indent="-28575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rPr>
              <a:t>Motion # 8 – postponed to Friday, discussion to continue off-line</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22/107r1 from Phil Hawkes/Duncan Ho</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22/93r0 from Antonio de la Oliva/Joseph Levy</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22/114r0 from Stephane Baron</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21/1854r2 from Kurt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Lumbatis</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(Friday)When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has settled on their candidate text, does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a:t>
            </a:r>
            <a:r>
              <a:rPr lang="en-US"/>
              <a:t>	September </a:t>
            </a:r>
            <a:r>
              <a:rPr lang="en-US" dirty="0"/>
              <a:t>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November 802.11 Electronic Plenary: 11-21/1915r0,</a:t>
            </a:r>
          </a:p>
          <a:p>
            <a:r>
              <a:rPr lang="en-US" dirty="0" err="1"/>
              <a:t>TGbi</a:t>
            </a:r>
            <a:r>
              <a:rPr lang="en-US" dirty="0"/>
              <a:t> Teleconference: </a:t>
            </a:r>
            <a:r>
              <a:rPr lang="en-US" dirty="0">
                <a:sym typeface="Arial"/>
              </a:rPr>
              <a:t>11-21/2030r0</a:t>
            </a:r>
            <a:endParaRPr lang="en-US" dirty="0">
              <a:solidFill>
                <a:schemeClr val="bg1">
                  <a:lumMod val="50000"/>
                </a:schemeClr>
              </a:solidFill>
              <a:sym typeface="Arial"/>
            </a:endParaRPr>
          </a:p>
          <a:p>
            <a:endParaRPr lang="en-US" dirty="0"/>
          </a:p>
          <a:p>
            <a:r>
              <a:rPr lang="en-US" dirty="0"/>
              <a:t>Mover: Kurt </a:t>
            </a:r>
            <a:r>
              <a:rPr lang="en-US" dirty="0" err="1"/>
              <a:t>Lumbatis</a:t>
            </a:r>
            <a:r>
              <a:rPr lang="en-US" dirty="0"/>
              <a:t>	</a:t>
            </a:r>
          </a:p>
          <a:p>
            <a:r>
              <a:rPr lang="en-US" dirty="0"/>
              <a:t>Second: Stephan McCann</a:t>
            </a:r>
          </a:p>
          <a:p>
            <a:endParaRPr lang="en-US" dirty="0"/>
          </a:p>
          <a:p>
            <a:r>
              <a:rPr lang="en-US" dirty="0">
                <a:solidFill>
                  <a:schemeClr val="tx1"/>
                </a:solidFill>
              </a:rPr>
              <a:t>Approved by unanimous consent, with 55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11-21/641r6 and require a motion to add any additional use cases or issues.</a:t>
            </a: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60562892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2022 Interim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January 21,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January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12579</TotalTime>
  <Words>2397</Words>
  <Application>Microsoft Office PowerPoint</Application>
  <PresentationFormat>On-screen Show (4:3)</PresentationFormat>
  <Paragraphs>233</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802.11 electronic interim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January 21, 2022 </vt:lpstr>
      <vt:lpstr>TGbi Agenda – January 20, 2022 </vt:lpstr>
      <vt:lpstr>TGbi Agenda – January 19, 2022 </vt:lpstr>
      <vt:lpstr>Timeline</vt:lpstr>
      <vt:lpstr>Motion # 7</vt:lpstr>
      <vt:lpstr>Motion # 8</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161</cp:revision>
  <dcterms:modified xsi:type="dcterms:W3CDTF">2022-01-21T17:50:51Z</dcterms:modified>
</cp:coreProperties>
</file>