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6"/>
  </p:notesMasterIdLst>
  <p:sldIdLst>
    <p:sldId id="256" r:id="rId2"/>
    <p:sldId id="257" r:id="rId3"/>
    <p:sldId id="258" r:id="rId4"/>
    <p:sldId id="259" r:id="rId5"/>
    <p:sldId id="2366" r:id="rId6"/>
    <p:sldId id="261" r:id="rId7"/>
    <p:sldId id="369" r:id="rId8"/>
    <p:sldId id="370" r:id="rId9"/>
    <p:sldId id="371" r:id="rId10"/>
    <p:sldId id="372" r:id="rId11"/>
    <p:sldId id="262" r:id="rId12"/>
    <p:sldId id="289" r:id="rId13"/>
    <p:sldId id="266" r:id="rId14"/>
    <p:sldId id="290" r:id="rId15"/>
    <p:sldId id="283" r:id="rId16"/>
    <p:sldId id="288" r:id="rId17"/>
    <p:sldId id="2375" r:id="rId18"/>
    <p:sldId id="2376" r:id="rId19"/>
    <p:sldId id="2371" r:id="rId20"/>
    <p:sldId id="2373" r:id="rId21"/>
    <p:sldId id="2370" r:id="rId22"/>
    <p:sldId id="2374" r:id="rId23"/>
    <p:sldId id="293" r:id="rId24"/>
    <p:sldId id="267" r:id="rId25"/>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p:restoredTop sz="96786"/>
  </p:normalViewPr>
  <p:slideViewPr>
    <p:cSldViewPr snapToGrid="0" snapToObjects="1">
      <p:cViewPr varScale="1">
        <p:scale>
          <a:sx n="70" d="100"/>
          <a:sy n="70" d="100"/>
        </p:scale>
        <p:origin x="754" y="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20DFACF6-8DAE-4A82-B37F-7B61C2C12B44}"/>
    <pc:docChg chg="custSel modSld">
      <pc:chgData name="Ansley, Carol (CCI-Atlanta)" userId="cbcdc21a-90c4-4b2f-81f7-da4165205229" providerId="ADAL" clId="{20DFACF6-8DAE-4A82-B37F-7B61C2C12B44}" dt="2022-01-21T13:52:06.286" v="171" actId="20577"/>
      <pc:docMkLst>
        <pc:docMk/>
      </pc:docMkLst>
      <pc:sldChg chg="modSp mod">
        <pc:chgData name="Ansley, Carol (CCI-Atlanta)" userId="cbcdc21a-90c4-4b2f-81f7-da4165205229" providerId="ADAL" clId="{20DFACF6-8DAE-4A82-B37F-7B61C2C12B44}" dt="2022-01-21T13:52:06.286" v="171" actId="20577"/>
        <pc:sldMkLst>
          <pc:docMk/>
          <pc:sldMk cId="796679035" sldId="2375"/>
        </pc:sldMkLst>
        <pc:spChg chg="mod">
          <ac:chgData name="Ansley, Carol (CCI-Atlanta)" userId="cbcdc21a-90c4-4b2f-81f7-da4165205229" providerId="ADAL" clId="{20DFACF6-8DAE-4A82-B37F-7B61C2C12B44}" dt="2022-01-21T13:52:06.286" v="171" actId="20577"/>
          <ac:spMkLst>
            <pc:docMk/>
            <pc:sldMk cId="796679035" sldId="2375"/>
            <ac:spMk id="3" creationId="{D9119F4E-FC06-F646-87EB-EF12912A7052}"/>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338572"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January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1</a:t>
            </a:r>
            <a:r>
              <a:rPr dirty="0"/>
              <a:t>/</a:t>
            </a:r>
            <a:r>
              <a:rPr lang="en-US" dirty="0"/>
              <a:t>1974r4</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January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2022-01-16</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January 21,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Discuss teleconferences for Feb/March</a:t>
            </a:r>
          </a:p>
          <a:p>
            <a:pPr marL="97155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Continue Thursdays at 9am unless 10am slots become available </a:t>
            </a:r>
            <a:r>
              <a:rPr lang="en-US" sz="1600" spc="-1">
                <a:latin typeface="Times New Roman" panose="02020603050405020304" pitchFamily="18" charset="0"/>
                <a:cs typeface="Times New Roman" panose="02020603050405020304" pitchFamily="18" charset="0"/>
                <a:sym typeface="Arial"/>
              </a:rPr>
              <a:t>(Proposal)</a:t>
            </a:r>
            <a:endParaRPr lang="en-US" sz="1600" spc="-1" dirty="0">
              <a:latin typeface="Times New Roman" panose="02020603050405020304" pitchFamily="18" charset="0"/>
              <a:cs typeface="Times New Roman" panose="02020603050405020304" pitchFamily="18" charset="0"/>
              <a:sym typeface="Arial"/>
            </a:endParaRPr>
          </a:p>
          <a:p>
            <a:pPr marL="97155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Should we meet weekly if we only meet for an hour or go to 2 hours every other week?</a:t>
            </a:r>
          </a:p>
          <a:p>
            <a:pPr lvl="1">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marL="0" indent="0">
              <a:buNone/>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Submission 22/109r0 from Po-Kai Huang</a:t>
            </a:r>
          </a:p>
          <a:p>
            <a:pPr marL="285750" indent="-28575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Review and approve </a:t>
            </a:r>
            <a:r>
              <a:rPr lang="en-US" sz="1600" spc="-1" dirty="0" err="1">
                <a:solidFill>
                  <a:schemeClr val="tx1"/>
                </a:solidFill>
                <a:latin typeface="Times New Roman" panose="02020603050405020304" pitchFamily="18" charset="0"/>
                <a:cs typeface="Times New Roman" panose="02020603050405020304" pitchFamily="18" charset="0"/>
                <a:sym typeface="Arial"/>
              </a:rPr>
              <a:t>TGbi</a:t>
            </a:r>
            <a:r>
              <a:rPr lang="en-US" sz="1600" spc="-1" dirty="0">
                <a:solidFill>
                  <a:schemeClr val="tx1"/>
                </a:solidFill>
                <a:latin typeface="Times New Roman" panose="02020603050405020304" pitchFamily="18" charset="0"/>
                <a:cs typeface="Times New Roman" panose="02020603050405020304" pitchFamily="18" charset="0"/>
                <a:sym typeface="Arial"/>
              </a:rPr>
              <a:t> Proposed Issues Document (21/641r6)</a:t>
            </a:r>
          </a:p>
          <a:p>
            <a:pPr lvl="2" indent="-285750">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rPr>
              <a:t>Motion # 8 – postponed to Friday, discussion to continue off-line</a:t>
            </a: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marL="0" lvl="0" indent="0">
              <a:buNone/>
              <a:defRPr sz="1500" spc="-1">
                <a:latin typeface="Arial"/>
                <a:ea typeface="Arial"/>
                <a:cs typeface="Arial"/>
                <a:sym typeface="Arial"/>
              </a:defRPr>
            </a:pP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When </a:t>
            </a:r>
            <a:r>
              <a:rPr lang="en-US" sz="1600" spc="-1" dirty="0" err="1">
                <a:latin typeface="Times New Roman" panose="02020603050405020304" pitchFamily="18" charset="0"/>
                <a:cs typeface="Times New Roman" panose="02020603050405020304" pitchFamily="18" charset="0"/>
                <a:sym typeface="Arial"/>
              </a:rPr>
              <a:t>TGbh</a:t>
            </a:r>
            <a:r>
              <a:rPr lang="en-US" sz="1600" spc="-1" dirty="0">
                <a:latin typeface="Times New Roman" panose="02020603050405020304" pitchFamily="18" charset="0"/>
                <a:cs typeface="Times New Roman" panose="02020603050405020304" pitchFamily="18" charset="0"/>
                <a:sym typeface="Arial"/>
              </a:rPr>
              <a:t> has settled on their candidate text, does </a:t>
            </a:r>
            <a:r>
              <a:rPr lang="en-US" sz="1600" spc="-1" dirty="0" err="1">
                <a:latin typeface="Times New Roman" panose="02020603050405020304" pitchFamily="18" charset="0"/>
                <a:cs typeface="Times New Roman" panose="02020603050405020304" pitchFamily="18" charset="0"/>
                <a:sym typeface="Arial"/>
              </a:rPr>
              <a:t>TGbi</a:t>
            </a:r>
            <a:r>
              <a:rPr lang="en-US" sz="1600" spc="-1" dirty="0">
                <a:latin typeface="Times New Roman" panose="02020603050405020304" pitchFamily="18" charset="0"/>
                <a:cs typeface="Times New Roman" panose="02020603050405020304" pitchFamily="18" charset="0"/>
                <a:sym typeface="Arial"/>
              </a:rPr>
              <a:t> want to review and provide comments?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Recess</a:t>
            </a:r>
          </a:p>
          <a:p>
            <a:endParaRPr lang="en-US" dirty="0"/>
          </a:p>
        </p:txBody>
      </p:sp>
    </p:spTree>
    <p:extLst>
      <p:ext uri="{BB962C8B-B14F-4D97-AF65-F5344CB8AC3E}">
        <p14:creationId xmlns:p14="http://schemas.microsoft.com/office/powerpoint/2010/main" val="796679035"/>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January 20, 2022</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(Friday) Discuss teleconferences for Feb/March</a:t>
            </a:r>
          </a:p>
          <a:p>
            <a:pPr lvl="1">
              <a:defRPr sz="1500" spc="-1">
                <a:latin typeface="Arial"/>
                <a:ea typeface="Arial"/>
                <a:cs typeface="Arial"/>
                <a:sym typeface="Arial"/>
              </a:defRPr>
            </a:pPr>
            <a:endParaRPr lang="en-US" sz="16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50000"/>
                  </a:schemeClr>
                </a:solidFill>
                <a:latin typeface="Times New Roman"/>
                <a:cs typeface="Times New Roman"/>
                <a:sym typeface="Times New Roman"/>
              </a:rPr>
              <a:t>Discussion</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0" indent="0">
              <a:buNone/>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Submission 22/93r0 from Antonio de la Oliva/Joseph Levy</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Submission 22/114r0 from Stephane Baron</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Submission 21/1854r2 from Kurt </a:t>
            </a:r>
            <a:r>
              <a:rPr lang="en-US" sz="1600" spc="-1" dirty="0" err="1">
                <a:solidFill>
                  <a:schemeClr val="bg1">
                    <a:lumMod val="50000"/>
                  </a:schemeClr>
                </a:solidFill>
                <a:latin typeface="Times New Roman" panose="02020603050405020304" pitchFamily="18" charset="0"/>
                <a:cs typeface="Times New Roman" panose="02020603050405020304" pitchFamily="18" charset="0"/>
                <a:sym typeface="Arial"/>
              </a:rPr>
              <a:t>Lumbatis</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(Friday) Submission 22/109r0 from Po-Kai Huang</a:t>
            </a:r>
          </a:p>
          <a:p>
            <a:pPr marL="285750" indent="-28575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(Friday)When </a:t>
            </a:r>
            <a:r>
              <a:rPr lang="en-US" sz="1600" spc="-1" dirty="0" err="1">
                <a:solidFill>
                  <a:schemeClr val="bg1">
                    <a:lumMod val="50000"/>
                  </a:schemeClr>
                </a:solidFill>
                <a:latin typeface="Times New Roman" panose="02020603050405020304" pitchFamily="18" charset="0"/>
                <a:cs typeface="Times New Roman" panose="02020603050405020304" pitchFamily="18" charset="0"/>
                <a:sym typeface="Arial"/>
              </a:rPr>
              <a:t>TGbh</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has settled on their candidate text, does </a:t>
            </a:r>
            <a:r>
              <a:rPr lang="en-US" sz="1600" spc="-1" dirty="0" err="1">
                <a:solidFill>
                  <a:schemeClr val="bg1">
                    <a:lumMod val="50000"/>
                  </a:schemeClr>
                </a:solidFill>
                <a:latin typeface="Times New Roman" panose="02020603050405020304" pitchFamily="18" charset="0"/>
                <a:cs typeface="Times New Roman" panose="02020603050405020304" pitchFamily="18" charset="0"/>
                <a:sym typeface="Arial"/>
              </a:rPr>
              <a:t>TGbi</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want to review and provide comments?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p>
          <a:p>
            <a:endParaRPr lang="en-US" dirty="0">
              <a:solidFill>
                <a:schemeClr val="bg1">
                  <a:lumMod val="50000"/>
                </a:schemeClr>
              </a:solidFill>
            </a:endParaRPr>
          </a:p>
        </p:txBody>
      </p:sp>
    </p:spTree>
    <p:extLst>
      <p:ext uri="{BB962C8B-B14F-4D97-AF65-F5344CB8AC3E}">
        <p14:creationId xmlns:p14="http://schemas.microsoft.com/office/powerpoint/2010/main" val="4199039822"/>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January 19, 2022</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lnSpcReduction="10000"/>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Agenda review – approved by unanimous consent</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Approve meeting minutes from Interim and Teleconferences – Motion #7</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(Friday) Discuss teleconferences for Feb/March</a:t>
            </a:r>
          </a:p>
          <a:p>
            <a:pPr lvl="1">
              <a:defRPr sz="1500" spc="-1">
                <a:latin typeface="Arial"/>
                <a:ea typeface="Arial"/>
                <a:cs typeface="Arial"/>
                <a:sym typeface="Arial"/>
              </a:defRPr>
            </a:pPr>
            <a:endParaRPr lang="en-US" sz="16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50000"/>
                  </a:schemeClr>
                </a:solidFill>
                <a:latin typeface="Times New Roman"/>
                <a:cs typeface="Times New Roman"/>
                <a:sym typeface="Times New Roman"/>
              </a:rPr>
              <a:t>Discussion</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Review and approve </a:t>
            </a:r>
            <a:r>
              <a:rPr lang="en-US" sz="1600" spc="-1" dirty="0" err="1">
                <a:solidFill>
                  <a:schemeClr val="bg1">
                    <a:lumMod val="50000"/>
                  </a:schemeClr>
                </a:solidFill>
                <a:latin typeface="Times New Roman" panose="02020603050405020304" pitchFamily="18" charset="0"/>
                <a:cs typeface="Times New Roman" panose="02020603050405020304" pitchFamily="18" charset="0"/>
                <a:sym typeface="Arial"/>
              </a:rPr>
              <a:t>TGbi</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Proposed Issues Document (21/641r6)</a:t>
            </a:r>
          </a:p>
          <a:p>
            <a:pPr lvl="2" indent="-28575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rPr>
              <a:t>Motion # 8 – postponed to Friday, discussion to continue off-line</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Submission 22/107r1 from Phil Hawkes/Duncan Ho</a:t>
            </a:r>
          </a:p>
          <a:p>
            <a:pPr marL="285750" indent="-28575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(Thursday) Submission 22/93r0 from Antonio de la Oliva/Joseph Levy</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(Thursday) Submission 22/114r0 from Stephane Baron</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(Thursday) Submission 21/1854r2 from Kurt </a:t>
            </a:r>
            <a:r>
              <a:rPr lang="en-US" sz="1600" spc="-1" dirty="0" err="1">
                <a:solidFill>
                  <a:schemeClr val="bg1">
                    <a:lumMod val="50000"/>
                  </a:schemeClr>
                </a:solidFill>
                <a:latin typeface="Times New Roman" panose="02020603050405020304" pitchFamily="18" charset="0"/>
                <a:cs typeface="Times New Roman" panose="02020603050405020304" pitchFamily="18" charset="0"/>
                <a:sym typeface="Arial"/>
              </a:rPr>
              <a:t>Lumbatis</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(Friday) Submission 22/109r0 from Po-Kai Huang</a:t>
            </a:r>
          </a:p>
          <a:p>
            <a:pPr marL="285750" indent="-28575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(Friday)When </a:t>
            </a:r>
            <a:r>
              <a:rPr lang="en-US" sz="1600" spc="-1" dirty="0" err="1">
                <a:solidFill>
                  <a:schemeClr val="bg1">
                    <a:lumMod val="50000"/>
                  </a:schemeClr>
                </a:solidFill>
                <a:latin typeface="Times New Roman" panose="02020603050405020304" pitchFamily="18" charset="0"/>
                <a:cs typeface="Times New Roman" panose="02020603050405020304" pitchFamily="18" charset="0"/>
                <a:sym typeface="Arial"/>
              </a:rPr>
              <a:t>TGbh</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has settled on their candidate text, does </a:t>
            </a:r>
            <a:r>
              <a:rPr lang="en-US" sz="1600" spc="-1" dirty="0" err="1">
                <a:solidFill>
                  <a:schemeClr val="bg1">
                    <a:lumMod val="50000"/>
                  </a:schemeClr>
                </a:solidFill>
                <a:latin typeface="Times New Roman" panose="02020603050405020304" pitchFamily="18" charset="0"/>
                <a:cs typeface="Times New Roman" panose="02020603050405020304" pitchFamily="18" charset="0"/>
                <a:sym typeface="Arial"/>
              </a:rPr>
              <a:t>TGbi</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want to review and provide comments?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p>
          <a:p>
            <a:endParaRPr lang="en-US" dirty="0">
              <a:solidFill>
                <a:schemeClr val="bg1">
                  <a:lumMod val="50000"/>
                </a:schemeClr>
              </a:solidFill>
            </a:endParaRPr>
          </a:p>
        </p:txBody>
      </p:sp>
    </p:spTree>
    <p:extLst>
      <p:ext uri="{BB962C8B-B14F-4D97-AF65-F5344CB8AC3E}">
        <p14:creationId xmlns:p14="http://schemas.microsoft.com/office/powerpoint/2010/main" val="2359127759"/>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January Interim Sessions </a:t>
            </a:r>
            <a:r>
              <a:rPr dirty="0"/>
              <a:t>202</a:t>
            </a:r>
            <a:r>
              <a:rPr lang="en-US" dirty="0"/>
              <a:t>2</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January 2022</a:t>
            </a:r>
          </a:p>
          <a:p>
            <a:r>
              <a:rPr lang="en-US" dirty="0"/>
              <a:t>Features identified:			July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a:t>
            </a:r>
            <a:r>
              <a:rPr lang="en-US"/>
              <a:t>	September </a:t>
            </a:r>
            <a:r>
              <a:rPr lang="en-US" dirty="0"/>
              <a:t>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7</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t>Approve the minutes for:</a:t>
            </a:r>
          </a:p>
          <a:p>
            <a:r>
              <a:rPr lang="en-US" dirty="0"/>
              <a:t>2021 November 802.11 Electronic Plenary: 11-21/1915r0,</a:t>
            </a:r>
          </a:p>
          <a:p>
            <a:r>
              <a:rPr lang="en-US" dirty="0" err="1"/>
              <a:t>TGbi</a:t>
            </a:r>
            <a:r>
              <a:rPr lang="en-US" dirty="0"/>
              <a:t> Teleconference: </a:t>
            </a:r>
            <a:r>
              <a:rPr lang="en-US" dirty="0">
                <a:sym typeface="Arial"/>
              </a:rPr>
              <a:t>11-21/2030r0</a:t>
            </a:r>
            <a:endParaRPr lang="en-US" dirty="0">
              <a:solidFill>
                <a:schemeClr val="bg1">
                  <a:lumMod val="50000"/>
                </a:schemeClr>
              </a:solidFill>
              <a:sym typeface="Arial"/>
            </a:endParaRPr>
          </a:p>
          <a:p>
            <a:endParaRPr lang="en-US" dirty="0"/>
          </a:p>
          <a:p>
            <a:r>
              <a:rPr lang="en-US" dirty="0"/>
              <a:t>Mover: Kurt </a:t>
            </a:r>
            <a:r>
              <a:rPr lang="en-US" dirty="0" err="1"/>
              <a:t>Lumbatis</a:t>
            </a:r>
            <a:r>
              <a:rPr lang="en-US" dirty="0"/>
              <a:t>	</a:t>
            </a:r>
          </a:p>
          <a:p>
            <a:r>
              <a:rPr lang="en-US" dirty="0"/>
              <a:t>Second: Stephan McCann</a:t>
            </a:r>
          </a:p>
          <a:p>
            <a:endParaRPr lang="en-US" dirty="0"/>
          </a:p>
          <a:p>
            <a:r>
              <a:rPr lang="en-US" dirty="0">
                <a:solidFill>
                  <a:schemeClr val="tx1"/>
                </a:solidFill>
              </a:rPr>
              <a:t>Approved by unanimous consent, with 55 participants</a:t>
            </a:r>
          </a:p>
        </p:txBody>
      </p:sp>
    </p:spTree>
    <p:extLst>
      <p:ext uri="{BB962C8B-B14F-4D97-AF65-F5344CB8AC3E}">
        <p14:creationId xmlns:p14="http://schemas.microsoft.com/office/powerpoint/2010/main" val="1087111931"/>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8</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t>Approve the Use case and Issue Collection document: 11-21/641r6 and require a motion to add any additional use cases or issues.</a:t>
            </a:r>
          </a:p>
          <a:p>
            <a:endParaRPr lang="en-US" dirty="0"/>
          </a:p>
          <a:p>
            <a:r>
              <a:rPr lang="en-US" dirty="0"/>
              <a:t>Mover: </a:t>
            </a:r>
          </a:p>
          <a:p>
            <a:r>
              <a:rPr lang="en-US" dirty="0"/>
              <a:t>Second:</a:t>
            </a:r>
          </a:p>
          <a:p>
            <a:endParaRPr lang="en-US" dirty="0"/>
          </a:p>
          <a:p>
            <a:r>
              <a:rPr lang="en-US" strike="sngStrike" dirty="0">
                <a:solidFill>
                  <a:schemeClr val="tx1"/>
                </a:solidFill>
              </a:rPr>
              <a:t>Approved by unanimous consent, with xx participants</a:t>
            </a:r>
          </a:p>
        </p:txBody>
      </p:sp>
    </p:spTree>
    <p:extLst>
      <p:ext uri="{BB962C8B-B14F-4D97-AF65-F5344CB8AC3E}">
        <p14:creationId xmlns:p14="http://schemas.microsoft.com/office/powerpoint/2010/main" val="605628927"/>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23193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January 2022 Interim Session</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Friday January 21, 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January 802.11 electronic interim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dirty="0"/>
              <a:t>This meeting is part of the January 802.11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12486</TotalTime>
  <Words>2365</Words>
  <Application>Microsoft Office PowerPoint</Application>
  <PresentationFormat>On-screen Show (4:3)</PresentationFormat>
  <Paragraphs>232</Paragraphs>
  <Slides>24</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24</vt:i4>
      </vt:variant>
    </vt:vector>
  </HeadingPairs>
  <TitlesOfParts>
    <vt:vector size="34"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January 802.11 electronic interim session</vt:lpstr>
      <vt:lpstr>PowerPoint Presentation</vt:lpstr>
      <vt:lpstr>Participants have a duty to inform the IEEE</vt:lpstr>
      <vt:lpstr>Ways to inform IEEE</vt:lpstr>
      <vt:lpstr>Other Guidelines for IEEE Working Group Meetings</vt:lpstr>
      <vt:lpstr>Patent-related information</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January 21, 2022 </vt:lpstr>
      <vt:lpstr>TGbi Agenda – January 20, 2022 </vt:lpstr>
      <vt:lpstr>TGbi Agenda – January 19, 2022 </vt:lpstr>
      <vt:lpstr>Timeline</vt:lpstr>
      <vt:lpstr>Motion # 7</vt:lpstr>
      <vt:lpstr>Motion # 8</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159</cp:revision>
  <dcterms:modified xsi:type="dcterms:W3CDTF">2022-01-21T13:52:10Z</dcterms:modified>
</cp:coreProperties>
</file>