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261" r:id="rId5"/>
    <p:sldId id="257" r:id="rId6"/>
    <p:sldId id="262" r:id="rId7"/>
    <p:sldId id="259" r:id="rId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0FD5C6A-AA8B-4003-9C57-D4813B8DA81B}" v="8" dt="2022-01-24T16:00:23.42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92" autoAdjust="0"/>
    <p:restoredTop sz="94660"/>
  </p:normalViewPr>
  <p:slideViewPr>
    <p:cSldViewPr>
      <p:cViewPr varScale="1">
        <p:scale>
          <a:sx n="114" d="100"/>
          <a:sy n="114" d="100"/>
        </p:scale>
        <p:origin x="408" y="10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fred Asterjadhi" userId="39de57b9-85c0-4fd1-aaac-8ca2b6560ad0" providerId="ADAL" clId="{059A54AE-750D-4648-A027-10A72B0AEED1}"/>
    <pc:docChg chg="undo custSel addSld delSld modSld modMainMaster">
      <pc:chgData name="Alfred Asterjadhi" userId="39de57b9-85c0-4fd1-aaac-8ca2b6560ad0" providerId="ADAL" clId="{059A54AE-750D-4648-A027-10A72B0AEED1}" dt="2021-09-20T14:03:39.840" v="320" actId="6549"/>
      <pc:docMkLst>
        <pc:docMk/>
      </pc:docMkLst>
      <pc:sldChg chg="addSp delSp modSp mod">
        <pc:chgData name="Alfred Asterjadhi" userId="39de57b9-85c0-4fd1-aaac-8ca2b6560ad0" providerId="ADAL" clId="{059A54AE-750D-4648-A027-10A72B0AEED1}" dt="2021-09-20T14:03:39.840" v="320" actId="6549"/>
        <pc:sldMkLst>
          <pc:docMk/>
          <pc:sldMk cId="2033199149" sldId="257"/>
        </pc:sldMkLst>
        <pc:spChg chg="mod">
          <ac:chgData name="Alfred Asterjadhi" userId="39de57b9-85c0-4fd1-aaac-8ca2b6560ad0" providerId="ADAL" clId="{059A54AE-750D-4648-A027-10A72B0AEED1}" dt="2021-09-20T14:03:39.840" v="320" actId="6549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059A54AE-750D-4648-A027-10A72B0AEED1}" dt="2021-09-16T17:38:10.498" v="78" actId="1076"/>
          <ac:spMkLst>
            <pc:docMk/>
            <pc:sldMk cId="2033199149" sldId="257"/>
            <ac:spMk id="5" creationId="{2C7159C5-3E2B-41FA-9D49-BA4DCFB9A882}"/>
          </ac:spMkLst>
        </pc:spChg>
        <pc:spChg chg="mod">
          <ac:chgData name="Alfred Asterjadhi" userId="39de57b9-85c0-4fd1-aaac-8ca2b6560ad0" providerId="ADAL" clId="{059A54AE-750D-4648-A027-10A72B0AEED1}" dt="2021-09-16T17:41:01.553" v="169" actId="20577"/>
          <ac:spMkLst>
            <pc:docMk/>
            <pc:sldMk cId="2033199149" sldId="257"/>
            <ac:spMk id="6" creationId="{F21C99AD-073C-44E2-9ED3-C4B1C975F366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9" creationId="{AC5C9CFA-33FF-4235-B4A3-ADE5D5B5BC42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0" creationId="{A0BABC1C-53D4-471A-A502-40236A6F9A9E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1" creationId="{87446DB9-8344-415A-B796-912EE0D32144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3" creationId="{491C9F9A-BB9C-4B21-8B6F-8C44A1A8A4B4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5" creationId="{263C1BBB-9E3E-4DDB-B238-3727E341BADF}"/>
          </ac:spMkLst>
        </pc:spChg>
        <pc:spChg chg="mod">
          <ac:chgData name="Alfred Asterjadhi" userId="39de57b9-85c0-4fd1-aaac-8ca2b6560ad0" providerId="ADAL" clId="{059A54AE-750D-4648-A027-10A72B0AEED1}" dt="2021-09-17T22:17:36.237" v="302" actId="20577"/>
          <ac:spMkLst>
            <pc:docMk/>
            <pc:sldMk cId="2033199149" sldId="257"/>
            <ac:spMk id="16" creationId="{7B1586FF-CE14-4479-B49C-37BB287E00A2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7" creationId="{628824E0-A577-4284-8179-B1186D6E7896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8" creationId="{2E2BCCB5-95F4-4FBF-9E46-C5F0500A8A35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9" creationId="{5C375ED8-6E9D-4C6A-8C77-71FD40F2862C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20" creationId="{E3630052-50A5-49C0-92B3-30ABDDC668AE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21" creationId="{3EC0D445-BF55-4AA5-BC72-828B84162DD6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22" creationId="{3428687D-A48E-47B7-984F-B4798D48D222}"/>
          </ac:spMkLst>
        </pc:spChg>
        <pc:spChg chg="add mod">
          <ac:chgData name="Alfred Asterjadhi" userId="39de57b9-85c0-4fd1-aaac-8ca2b6560ad0" providerId="ADAL" clId="{059A54AE-750D-4648-A027-10A72B0AEED1}" dt="2021-09-16T17:38:24.429" v="79" actId="164"/>
          <ac:spMkLst>
            <pc:docMk/>
            <pc:sldMk cId="2033199149" sldId="257"/>
            <ac:spMk id="25" creationId="{9C11C14C-7EC1-41C9-ABC1-9A07AA319995}"/>
          </ac:spMkLst>
        </pc:spChg>
        <pc:spChg chg="add mod">
          <ac:chgData name="Alfred Asterjadhi" userId="39de57b9-85c0-4fd1-aaac-8ca2b6560ad0" providerId="ADAL" clId="{059A54AE-750D-4648-A027-10A72B0AEED1}" dt="2021-09-16T17:38:24.429" v="79" actId="164"/>
          <ac:spMkLst>
            <pc:docMk/>
            <pc:sldMk cId="2033199149" sldId="257"/>
            <ac:spMk id="26" creationId="{FDAC231B-B229-45CA-98BE-BCC46049E1A0}"/>
          </ac:spMkLst>
        </pc:spChg>
        <pc:spChg chg="add mod">
          <ac:chgData name="Alfred Asterjadhi" userId="39de57b9-85c0-4fd1-aaac-8ca2b6560ad0" providerId="ADAL" clId="{059A54AE-750D-4648-A027-10A72B0AEED1}" dt="2021-09-16T17:38:24.429" v="79" actId="164"/>
          <ac:spMkLst>
            <pc:docMk/>
            <pc:sldMk cId="2033199149" sldId="257"/>
            <ac:spMk id="27" creationId="{4AD07FA2-B31A-4DDB-8E71-8CE91F09851C}"/>
          </ac:spMkLst>
        </pc:spChg>
        <pc:spChg chg="add mod">
          <ac:chgData name="Alfred Asterjadhi" userId="39de57b9-85c0-4fd1-aaac-8ca2b6560ad0" providerId="ADAL" clId="{059A54AE-750D-4648-A027-10A72B0AEED1}" dt="2021-09-16T17:39:17.317" v="115" actId="1076"/>
          <ac:spMkLst>
            <pc:docMk/>
            <pc:sldMk cId="2033199149" sldId="257"/>
            <ac:spMk id="32" creationId="{AB188FE6-CB6E-4435-9845-4A54629535FC}"/>
          </ac:spMkLst>
        </pc:spChg>
        <pc:grpChg chg="add del mod">
          <ac:chgData name="Alfred Asterjadhi" userId="39de57b9-85c0-4fd1-aaac-8ca2b6560ad0" providerId="ADAL" clId="{059A54AE-750D-4648-A027-10A72B0AEED1}" dt="2021-09-16T17:38:31.870" v="80" actId="478"/>
          <ac:grpSpMkLst>
            <pc:docMk/>
            <pc:sldMk cId="2033199149" sldId="257"/>
            <ac:grpSpMk id="7" creationId="{4743EDDC-27FE-43BE-AA6D-B158D031615F}"/>
          </ac:grpSpMkLst>
        </pc:grpChg>
        <pc:grpChg chg="mod">
          <ac:chgData name="Alfred Asterjadhi" userId="39de57b9-85c0-4fd1-aaac-8ca2b6560ad0" providerId="ADAL" clId="{059A54AE-750D-4648-A027-10A72B0AEED1}" dt="2021-09-16T17:29:42.772" v="2"/>
          <ac:grpSpMkLst>
            <pc:docMk/>
            <pc:sldMk cId="2033199149" sldId="257"/>
            <ac:grpSpMk id="8" creationId="{3A3BCF26-ECA9-4A18-8D98-AE1FE86F5970}"/>
          </ac:grpSpMkLst>
        </pc:grpChg>
        <pc:grpChg chg="add mod">
          <ac:chgData name="Alfred Asterjadhi" userId="39de57b9-85c0-4fd1-aaac-8ca2b6560ad0" providerId="ADAL" clId="{059A54AE-750D-4648-A027-10A72B0AEED1}" dt="2021-09-16T17:29:42.772" v="2"/>
          <ac:grpSpMkLst>
            <pc:docMk/>
            <pc:sldMk cId="2033199149" sldId="257"/>
            <ac:grpSpMk id="14" creationId="{B7557F01-B7DC-4BC3-AB93-B8468FEA4F74}"/>
          </ac:grpSpMkLst>
        </pc:grpChg>
        <pc:grpChg chg="add mod">
          <ac:chgData name="Alfred Asterjadhi" userId="39de57b9-85c0-4fd1-aaac-8ca2b6560ad0" providerId="ADAL" clId="{059A54AE-750D-4648-A027-10A72B0AEED1}" dt="2021-09-16T17:38:35.035" v="81" actId="1076"/>
          <ac:grpSpMkLst>
            <pc:docMk/>
            <pc:sldMk cId="2033199149" sldId="257"/>
            <ac:grpSpMk id="30" creationId="{A90DF394-8294-4E49-AC2E-8DC8E0677D31}"/>
          </ac:grpSpMkLst>
        </pc:grpChg>
        <pc:picChg chg="mod">
          <ac:chgData name="Alfred Asterjadhi" userId="39de57b9-85c0-4fd1-aaac-8ca2b6560ad0" providerId="ADAL" clId="{059A54AE-750D-4648-A027-10A72B0AEED1}" dt="2021-09-16T17:29:42.772" v="2"/>
          <ac:picMkLst>
            <pc:docMk/>
            <pc:sldMk cId="2033199149" sldId="257"/>
            <ac:picMk id="12" creationId="{594F2884-2434-4F44-BECE-CE03DA4147F8}"/>
          </ac:picMkLst>
        </pc:picChg>
        <pc:picChg chg="add del mod">
          <ac:chgData name="Alfred Asterjadhi" userId="39de57b9-85c0-4fd1-aaac-8ca2b6560ad0" providerId="ADAL" clId="{059A54AE-750D-4648-A027-10A72B0AEED1}" dt="2021-09-16T17:37:28.687" v="69" actId="478"/>
          <ac:picMkLst>
            <pc:docMk/>
            <pc:sldMk cId="2033199149" sldId="257"/>
            <ac:picMk id="24" creationId="{7B0B0D65-CBF6-49D4-9460-49ADA11B34E1}"/>
          </ac:picMkLst>
        </pc:picChg>
        <pc:picChg chg="add mod ord">
          <ac:chgData name="Alfred Asterjadhi" userId="39de57b9-85c0-4fd1-aaac-8ca2b6560ad0" providerId="ADAL" clId="{059A54AE-750D-4648-A027-10A72B0AEED1}" dt="2021-09-16T17:38:24.429" v="79" actId="164"/>
          <ac:picMkLst>
            <pc:docMk/>
            <pc:sldMk cId="2033199149" sldId="257"/>
            <ac:picMk id="29" creationId="{D7908B22-3A12-4D02-BF17-46E7CBE60242}"/>
          </ac:picMkLst>
        </pc:picChg>
      </pc:sldChg>
      <pc:sldChg chg="modSp add mod">
        <pc:chgData name="Alfred Asterjadhi" userId="39de57b9-85c0-4fd1-aaac-8ca2b6560ad0" providerId="ADAL" clId="{059A54AE-750D-4648-A027-10A72B0AEED1}" dt="2021-09-16T17:45:11.426" v="225" actId="6549"/>
        <pc:sldMkLst>
          <pc:docMk/>
          <pc:sldMk cId="1752578952" sldId="258"/>
        </pc:sldMkLst>
        <pc:spChg chg="mod">
          <ac:chgData name="Alfred Asterjadhi" userId="39de57b9-85c0-4fd1-aaac-8ca2b6560ad0" providerId="ADAL" clId="{059A54AE-750D-4648-A027-10A72B0AEED1}" dt="2021-09-16T17:45:11.426" v="225" actId="6549"/>
          <ac:spMkLst>
            <pc:docMk/>
            <pc:sldMk cId="1752578952" sldId="258"/>
            <ac:spMk id="12" creationId="{1737DF73-1D87-41BC-91FB-A745EB8262F3}"/>
          </ac:spMkLst>
        </pc:spChg>
      </pc:sldChg>
      <pc:sldChg chg="modSp mod">
        <pc:chgData name="Alfred Asterjadhi" userId="39de57b9-85c0-4fd1-aaac-8ca2b6560ad0" providerId="ADAL" clId="{059A54AE-750D-4648-A027-10A72B0AEED1}" dt="2021-09-16T17:45:33.131" v="234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059A54AE-750D-4648-A027-10A72B0AEED1}" dt="2021-09-16T17:45:33.131" v="234" actId="20577"/>
          <ac:spMkLst>
            <pc:docMk/>
            <pc:sldMk cId="7809349" sldId="259"/>
            <ac:spMk id="6" creationId="{DE7CA8F6-235B-46DD-B9A4-FA889CDAD8A2}"/>
          </ac:spMkLst>
        </pc:spChg>
      </pc:sldChg>
      <pc:sldChg chg="del">
        <pc:chgData name="Alfred Asterjadhi" userId="39de57b9-85c0-4fd1-aaac-8ca2b6560ad0" providerId="ADAL" clId="{059A54AE-750D-4648-A027-10A72B0AEED1}" dt="2021-09-16T17:44:36.363" v="220" actId="47"/>
        <pc:sldMkLst>
          <pc:docMk/>
          <pc:sldMk cId="1693586052" sldId="260"/>
        </pc:sldMkLst>
      </pc:sldChg>
      <pc:sldChg chg="modSp mod">
        <pc:chgData name="Alfred Asterjadhi" userId="39de57b9-85c0-4fd1-aaac-8ca2b6560ad0" providerId="ADAL" clId="{059A54AE-750D-4648-A027-10A72B0AEED1}" dt="2021-09-16T17:40:42.854" v="144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059A54AE-750D-4648-A027-10A72B0AEED1}" dt="2021-09-16T17:40:10.749" v="124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059A54AE-750D-4648-A027-10A72B0AEED1}" dt="2021-09-16T17:40:15.903" v="133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059A54AE-750D-4648-A027-10A72B0AEED1}" dt="2021-09-16T17:40:42.854" v="144" actId="20577"/>
          <ac:spMkLst>
            <pc:docMk/>
            <pc:sldMk cId="4134685600" sldId="261"/>
            <ac:spMk id="9" creationId="{C7B67E75-6FEC-43C0-9EE5-4FDD767F3EA8}"/>
          </ac:spMkLst>
        </pc:spChg>
      </pc:sldChg>
      <pc:sldMasterChg chg="modSp mod">
        <pc:chgData name="Alfred Asterjadhi" userId="39de57b9-85c0-4fd1-aaac-8ca2b6560ad0" providerId="ADAL" clId="{059A54AE-750D-4648-A027-10A72B0AEED1}" dt="2021-09-16T17:40:32.675" v="139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059A54AE-750D-4648-A027-10A72B0AEED1}" dt="2021-09-16T17:40:32.675" v="139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30FD5C6A-AA8B-4003-9C57-D4813B8DA81B}"/>
    <pc:docChg chg="undo custSel addSld delSld modSld modMainMaster">
      <pc:chgData name="Alfred Asterjadhi" userId="39de57b9-85c0-4fd1-aaac-8ca2b6560ad0" providerId="ADAL" clId="{30FD5C6A-AA8B-4003-9C57-D4813B8DA81B}" dt="2022-01-24T16:00:56.222" v="121" actId="20577"/>
      <pc:docMkLst>
        <pc:docMk/>
      </pc:docMkLst>
      <pc:sldChg chg="addSp delSp modSp mod">
        <pc:chgData name="Alfred Asterjadhi" userId="39de57b9-85c0-4fd1-aaac-8ca2b6560ad0" providerId="ADAL" clId="{30FD5C6A-AA8B-4003-9C57-D4813B8DA81B}" dt="2022-01-24T16:00:16.379" v="120" actId="6549"/>
        <pc:sldMkLst>
          <pc:docMk/>
          <pc:sldMk cId="2033199149" sldId="257"/>
        </pc:sldMkLst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" creationId="{2F65FFF3-3971-4A1D-9E32-FCF52E85E166}"/>
          </ac:spMkLst>
        </pc:spChg>
        <pc:spChg chg="mod">
          <ac:chgData name="Alfred Asterjadhi" userId="39de57b9-85c0-4fd1-aaac-8ca2b6560ad0" providerId="ADAL" clId="{30FD5C6A-AA8B-4003-9C57-D4813B8DA81B}" dt="2022-01-24T16:00:16.379" v="120" actId="6549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" creationId="{3871601A-E80F-434B-A97D-F320083E6E3A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" creationId="{2C7159C5-3E2B-41FA-9D49-BA4DCFB9A882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6" creationId="{F21C99AD-073C-44E2-9ED3-C4B1C975F36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2" creationId="{1233335B-F516-441D-A8B8-5973D14A7A4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3" creationId="{5AC02773-6E88-48C3-8E1E-882BF145B22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5" creationId="{263C1BBB-9E3E-4DDB-B238-3727E341BAD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6" creationId="{7B1586FF-CE14-4479-B49C-37BB287E00A2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7" creationId="{628824E0-A577-4284-8179-B1186D6E789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8" creationId="{2E2BCCB5-95F4-4FBF-9E46-C5F0500A8A35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9" creationId="{5C375ED8-6E9D-4C6A-8C77-71FD40F2862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0" creationId="{E3630052-50A5-49C0-92B3-30ABDDC668AE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1" creationId="{3EC0D445-BF55-4AA5-BC72-828B84162DD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2" creationId="{3428687D-A48E-47B7-984F-B4798D48D222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3" creationId="{C342B078-C310-4F60-ABFC-04D4E9E194E9}"/>
          </ac:spMkLst>
        </pc:spChg>
        <pc:spChg chg="mod">
          <ac:chgData name="Alfred Asterjadhi" userId="39de57b9-85c0-4fd1-aaac-8ca2b6560ad0" providerId="ADAL" clId="{30FD5C6A-AA8B-4003-9C57-D4813B8DA81B}" dt="2022-01-24T15:51:40.989" v="118" actId="14100"/>
          <ac:spMkLst>
            <pc:docMk/>
            <pc:sldMk cId="2033199149" sldId="257"/>
            <ac:spMk id="24" creationId="{70BC876F-0A56-4E8A-AAD1-728016F935C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5" creationId="{9C11C14C-7EC1-41C9-ABC1-9A07AA319995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6" creationId="{FDAC231B-B229-45CA-98BE-BCC46049E1A0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7" creationId="{4AD07FA2-B31A-4DDB-8E71-8CE91F09851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8" creationId="{BE6FCED7-F6EA-4876-86B8-AA4523E387CA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9" creationId="{91BB7C88-D3B5-4600-AC6F-AC479E248FD8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0" creationId="{C8E8FC57-9080-46CD-A6F6-ACED456E514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1" creationId="{C47F2FAD-9D3E-42CE-BA5B-57BFB69C2EF1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2" creationId="{AB188FE6-CB6E-4435-9845-4A54629535F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3" creationId="{CADB05A6-F6F6-4910-8F29-9FD3751AAFD7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4" creationId="{F3D3A98F-EF9D-4A42-937F-9A5366FDA20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5" creationId="{444CE200-D5D2-44D5-9118-6FF3C3FB914D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6" creationId="{6544AA3B-C36C-4855-983F-C6FB86F0C8CB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7" creationId="{608D4242-07EF-4AFB-8A32-12DFE508FBB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8" creationId="{68893944-ED9B-4509-AD3F-A7276BFFAC57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9" creationId="{7CE1DDC8-7DAB-4443-91F2-87F0C01BEDE7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0" creationId="{CFBA82B6-16E6-4B92-AE71-CEC60DDA9095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1" creationId="{B27A6BF1-6F8A-4A3B-A8C6-131B82A7023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2" creationId="{97C1CB50-69BA-4D19-AA9B-DBB64C9B4CC8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3" creationId="{68DB2970-689C-4251-8CC2-7A2EF8BD1220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4" creationId="{7720A8D5-B97E-4131-B107-B3465201D59D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5" creationId="{101A1AB0-B38C-45A9-86B5-01DA7B5DA0A8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6" creationId="{F29EA9BC-AF32-4109-9D5E-15D8B48221F5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7" creationId="{BE822B33-7871-4E25-9670-240D2D9AE7AB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8" creationId="{996B1D6D-3554-4961-B70F-8734117F2AFE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9" creationId="{AA66B73E-8591-441C-B28D-DB85797D296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0" creationId="{17C09688-87C4-4622-AF28-2BAF05979758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1" creationId="{6B244F8B-D825-40B1-BD50-38123CB1B9DD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2" creationId="{41756E01-A6CE-494B-A522-485FC4C7105D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3" creationId="{6977E66A-1A3A-43F0-B27C-424472FAD835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4" creationId="{0ACCE69A-C7F2-4702-B713-CE499654ECC2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5" creationId="{1AB2048F-4A05-431D-8489-D2D3F408CEB7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6" creationId="{D7C95044-C19F-4151-A170-61560DBE2609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7" creationId="{95043562-1599-4F12-91BF-A2E620D2DC1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8" creationId="{6E045427-F9C9-4F1C-A3FF-811CA366FB7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9" creationId="{B713E7EE-2558-4100-9FF7-12FDAF054C0B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60" creationId="{639F9843-48F2-4DA1-8C1A-AD18550338D9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61" creationId="{6187DB3E-C952-40C8-865C-2D5D39B13610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62" creationId="{47C91237-E8E0-45EA-9065-13236DEAF913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63" creationId="{2219F7C6-950E-4146-A371-4EB1A16DCF0D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24" creationId="{75C689F2-EAE0-47FB-ADDB-1DFDD925F0C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25" creationId="{B767D252-56E1-4399-BD77-1402EB75927E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26" creationId="{34C801BD-410A-4625-BEE5-7E0E638F233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27" creationId="{F0FA184D-1D58-45D6-8D67-C2B353667AB8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28" creationId="{8422BD14-A9CC-4325-AD43-370D1CE953E2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29" creationId="{0AD0649D-53B3-43E5-BCCE-385CEA5E516D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0" creationId="{073C55B9-F60E-417E-A42C-62731C8AA740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2" creationId="{4FAD1063-BA68-4BC1-BD2F-56BC14F7AA10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3" creationId="{25B38BA2-1F53-4E5D-AB67-EACCF1E976A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4" creationId="{38C49C43-F199-4BEC-B14D-993EB45EA217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5" creationId="{9FCE5419-01B9-492A-B034-23389B684587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6" creationId="{F8F5678D-D341-4406-9B5E-0F49152380A8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7" creationId="{FC341FF6-5667-4BAD-A04E-B46AEF4BCBE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8" creationId="{CAE88D2D-3014-4CB9-9479-0239317E68E2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9" creationId="{0E45BFB1-7490-4C37-B2C8-1086BE07065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0" creationId="{A0AA7378-7C15-479B-89C6-E224CD556B44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1" creationId="{5873D832-90CB-4139-A0E4-4AE483BD435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2" creationId="{86958D22-4471-4447-A322-AF4679E1B0B4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3" creationId="{54D7F0BB-A492-4FF5-B026-96147F742BC9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4" creationId="{58F4EABD-72E8-4DF1-B2ED-832F42026684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5" creationId="{473F76FB-3027-432E-AFBB-DF1F05BF07AE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6" creationId="{70613F28-6B2E-4C6B-A451-8BEC78247D50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7" creationId="{73B5DA8B-EF45-4074-B498-EBA8A399602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8" creationId="{24431360-F761-4B84-B7F4-803024D48AC9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9" creationId="{EC635E4C-EF3B-44FF-ADA6-948D3AA1EDB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0" creationId="{8C598161-9097-4AAD-9F8C-2B581BE4D03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1" creationId="{6B8803E9-4AF5-489D-8D6C-2948A64DF7F7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2" creationId="{A64E584A-91A7-4C9B-9932-D011806CB075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3" creationId="{7AB54C75-B7E4-4BFA-AAEC-0C4AB3EA5489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4" creationId="{EBEB7D1B-6F8F-46EB-ACCB-A7937C601A4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5" creationId="{8E863008-BF1A-43B8-AA5D-93862437C40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6" creationId="{A7C37F47-10AC-4ECA-8B8E-03EB7047FB0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7" creationId="{6B261A22-2045-42E0-BAA2-D969C238C798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8" creationId="{6FDC225F-6261-4C2C-8CDD-6C012D32F9D3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9" creationId="{CF19B6D1-E81B-4ED7-9489-B352BB4C38F2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60" creationId="{14012D85-A7CC-4B5E-A94B-60C26FE41D14}"/>
          </ac:spMkLst>
        </pc:spChg>
        <pc:grpChg chg="mod">
          <ac:chgData name="Alfred Asterjadhi" userId="39de57b9-85c0-4fd1-aaac-8ca2b6560ad0" providerId="ADAL" clId="{30FD5C6A-AA8B-4003-9C57-D4813B8DA81B}" dt="2022-01-24T15:51:23.960" v="116" actId="338"/>
          <ac:grpSpMkLst>
            <pc:docMk/>
            <pc:sldMk cId="2033199149" sldId="257"/>
            <ac:grpSpMk id="1" creationId="{00000000-0000-0000-0000-000000000000}"/>
          </ac:grpSpMkLst>
        </pc:grpChg>
        <pc:grpChg chg="mod">
          <ac:chgData name="Alfred Asterjadhi" userId="39de57b9-85c0-4fd1-aaac-8ca2b6560ad0" providerId="ADAL" clId="{30FD5C6A-AA8B-4003-9C57-D4813B8DA81B}" dt="2022-01-24T15:51:23.960" v="116" actId="338"/>
          <ac:grpSpMkLst>
            <pc:docMk/>
            <pc:sldMk cId="2033199149" sldId="257"/>
            <ac:grpSpMk id="9" creationId="{310D8479-7968-4925-B08D-18279E385A79}"/>
          </ac:grpSpMkLst>
        </pc:grpChg>
        <pc:grpChg chg="mod">
          <ac:chgData name="Alfred Asterjadhi" userId="39de57b9-85c0-4fd1-aaac-8ca2b6560ad0" providerId="ADAL" clId="{30FD5C6A-AA8B-4003-9C57-D4813B8DA81B}" dt="2022-01-24T15:51:23.960" v="116" actId="338"/>
          <ac:grpSpMkLst>
            <pc:docMk/>
            <pc:sldMk cId="2033199149" sldId="257"/>
            <ac:grpSpMk id="11" creationId="{6B9C8A13-ACDD-4FBF-A0A7-6040AB533454}"/>
          </ac:grpSpMkLst>
        </pc:grpChg>
        <pc:grpChg chg="mod">
          <ac:chgData name="Alfred Asterjadhi" userId="39de57b9-85c0-4fd1-aaac-8ca2b6560ad0" providerId="ADAL" clId="{30FD5C6A-AA8B-4003-9C57-D4813B8DA81B}" dt="2022-01-24T15:51:23.960" v="116" actId="338"/>
          <ac:grpSpMkLst>
            <pc:docMk/>
            <pc:sldMk cId="2033199149" sldId="257"/>
            <ac:grpSpMk id="14" creationId="{B7557F01-B7DC-4BC3-AB93-B8468FEA4F74}"/>
          </ac:grpSpMkLst>
        </pc:grpChg>
        <pc:picChg chg="del">
          <ac:chgData name="Alfred Asterjadhi" userId="39de57b9-85c0-4fd1-aaac-8ca2b6560ad0" providerId="ADAL" clId="{30FD5C6A-AA8B-4003-9C57-D4813B8DA81B}" dt="2022-01-24T15:48:26.871" v="74" actId="478"/>
          <ac:picMkLst>
            <pc:docMk/>
            <pc:sldMk cId="2033199149" sldId="257"/>
            <ac:picMk id="8" creationId="{2B1C01EF-C3BB-4942-9D2A-E7C376A875FB}"/>
          </ac:picMkLst>
        </pc:picChg>
        <pc:picChg chg="add del mod ord">
          <ac:chgData name="Alfred Asterjadhi" userId="39de57b9-85c0-4fd1-aaac-8ca2b6560ad0" providerId="ADAL" clId="{30FD5C6A-AA8B-4003-9C57-D4813B8DA81B}" dt="2022-01-24T15:51:29.275" v="117" actId="338"/>
          <ac:picMkLst>
            <pc:docMk/>
            <pc:sldMk cId="2033199149" sldId="257"/>
            <ac:picMk id="10" creationId="{CDD66547-C8E4-47BF-B509-2E39418225CA}"/>
          </ac:picMkLst>
        </pc:picChg>
        <pc:picChg chg="mod">
          <ac:chgData name="Alfred Asterjadhi" userId="39de57b9-85c0-4fd1-aaac-8ca2b6560ad0" providerId="ADAL" clId="{30FD5C6A-AA8B-4003-9C57-D4813B8DA81B}" dt="2022-01-24T15:51:23.960" v="116" actId="338"/>
          <ac:picMkLst>
            <pc:docMk/>
            <pc:sldMk cId="2033199149" sldId="257"/>
            <ac:picMk id="1031" creationId="{DD800235-D417-43AB-80B6-8EEFB8BAE3DC}"/>
          </ac:picMkLst>
        </pc:picChg>
      </pc:sldChg>
      <pc:sldChg chg="modSp del mod">
        <pc:chgData name="Alfred Asterjadhi" userId="39de57b9-85c0-4fd1-aaac-8ca2b6560ad0" providerId="ADAL" clId="{30FD5C6A-AA8B-4003-9C57-D4813B8DA81B}" dt="2022-01-24T00:56:03.441" v="69" actId="47"/>
        <pc:sldMkLst>
          <pc:docMk/>
          <pc:sldMk cId="1752578952" sldId="258"/>
        </pc:sldMkLst>
        <pc:spChg chg="mod">
          <ac:chgData name="Alfred Asterjadhi" userId="39de57b9-85c0-4fd1-aaac-8ca2b6560ad0" providerId="ADAL" clId="{30FD5C6A-AA8B-4003-9C57-D4813B8DA81B}" dt="2022-01-24T00:52:36.238" v="14"/>
          <ac:spMkLst>
            <pc:docMk/>
            <pc:sldMk cId="1752578952" sldId="258"/>
            <ac:spMk id="6" creationId="{DE5D496B-D904-44CD-879F-8DF7E1D59DD1}"/>
          </ac:spMkLst>
        </pc:spChg>
      </pc:sldChg>
      <pc:sldChg chg="modSp mod">
        <pc:chgData name="Alfred Asterjadhi" userId="39de57b9-85c0-4fd1-aaac-8ca2b6560ad0" providerId="ADAL" clId="{30FD5C6A-AA8B-4003-9C57-D4813B8DA81B}" dt="2022-01-24T00:52:38.239" v="15"/>
        <pc:sldMkLst>
          <pc:docMk/>
          <pc:sldMk cId="7809349" sldId="259"/>
        </pc:sldMkLst>
        <pc:spChg chg="mod">
          <ac:chgData name="Alfred Asterjadhi" userId="39de57b9-85c0-4fd1-aaac-8ca2b6560ad0" providerId="ADAL" clId="{30FD5C6A-AA8B-4003-9C57-D4813B8DA81B}" dt="2022-01-24T00:52:38.239" v="15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30FD5C6A-AA8B-4003-9C57-D4813B8DA81B}" dt="2022-01-24T00:53:00.250" v="31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30FD5C6A-AA8B-4003-9C57-D4813B8DA81B}" dt="2022-01-24T00:52:29.178" v="12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30FD5C6A-AA8B-4003-9C57-D4813B8DA81B}" dt="2022-01-24T00:52:52.240" v="24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30FD5C6A-AA8B-4003-9C57-D4813B8DA81B}" dt="2022-01-24T00:53:00.250" v="31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add mod">
        <pc:chgData name="Alfred Asterjadhi" userId="39de57b9-85c0-4fd1-aaac-8ca2b6560ad0" providerId="ADAL" clId="{30FD5C6A-AA8B-4003-9C57-D4813B8DA81B}" dt="2022-01-24T16:00:56.222" v="121" actId="20577"/>
        <pc:sldMkLst>
          <pc:docMk/>
          <pc:sldMk cId="3928206792" sldId="262"/>
        </pc:sldMkLst>
        <pc:spChg chg="mod">
          <ac:chgData name="Alfred Asterjadhi" userId="39de57b9-85c0-4fd1-aaac-8ca2b6560ad0" providerId="ADAL" clId="{30FD5C6A-AA8B-4003-9C57-D4813B8DA81B}" dt="2022-01-24T16:00:56.222" v="121" actId="20577"/>
          <ac:spMkLst>
            <pc:docMk/>
            <pc:sldMk cId="3928206792" sldId="262"/>
            <ac:spMk id="12" creationId="{1737DF73-1D87-41BC-91FB-A745EB8262F3}"/>
          </ac:spMkLst>
        </pc:spChg>
      </pc:sldChg>
      <pc:sldMasterChg chg="modSp mod">
        <pc:chgData name="Alfred Asterjadhi" userId="39de57b9-85c0-4fd1-aaac-8ca2b6560ad0" providerId="ADAL" clId="{30FD5C6A-AA8B-4003-9C57-D4813B8DA81B}" dt="2022-01-24T00:52:17.376" v="3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30FD5C6A-AA8B-4003-9C57-D4813B8DA81B}" dt="2022-01-24T00:52:17.376" v="3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98EB5803-28D6-429C-B9A1-DEB3733DCB8F}"/>
    <pc:docChg chg="undo custSel modSld modMainMaster">
      <pc:chgData name="Alfred Asterjadhi" userId="39de57b9-85c0-4fd1-aaac-8ca2b6560ad0" providerId="ADAL" clId="{98EB5803-28D6-429C-B9A1-DEB3733DCB8F}" dt="2021-11-15T16:56:25.110" v="129" actId="164"/>
      <pc:docMkLst>
        <pc:docMk/>
      </pc:docMkLst>
      <pc:sldChg chg="addSp delSp modSp mod">
        <pc:chgData name="Alfred Asterjadhi" userId="39de57b9-85c0-4fd1-aaac-8ca2b6560ad0" providerId="ADAL" clId="{98EB5803-28D6-429C-B9A1-DEB3733DCB8F}" dt="2021-11-15T16:56:25.110" v="129" actId="164"/>
        <pc:sldMkLst>
          <pc:docMk/>
          <pc:sldMk cId="2033199149" sldId="257"/>
        </pc:sldMkLst>
        <pc:spChg chg="mod">
          <ac:chgData name="Alfred Asterjadhi" userId="39de57b9-85c0-4fd1-aaac-8ca2b6560ad0" providerId="ADAL" clId="{98EB5803-28D6-429C-B9A1-DEB3733DCB8F}" dt="2021-11-15T16:52:24.732" v="93" actId="2057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98EB5803-28D6-429C-B9A1-DEB3733DCB8F}" dt="2021-11-15T16:47:27.408" v="13"/>
          <ac:spMkLst>
            <pc:docMk/>
            <pc:sldMk cId="2033199149" sldId="257"/>
            <ac:spMk id="6" creationId="{F21C99AD-073C-44E2-9ED3-C4B1C975F366}"/>
          </ac:spMkLst>
        </pc:spChg>
        <pc:spChg chg="add mod">
          <ac:chgData name="Alfred Asterjadhi" userId="39de57b9-85c0-4fd1-aaac-8ca2b6560ad0" providerId="ADAL" clId="{98EB5803-28D6-429C-B9A1-DEB3733DCB8F}" dt="2021-11-15T16:56:25.110" v="129" actId="164"/>
          <ac:spMkLst>
            <pc:docMk/>
            <pc:sldMk cId="2033199149" sldId="257"/>
            <ac:spMk id="24" creationId="{70BC876F-0A56-4E8A-AAD1-728016F935C6}"/>
          </ac:spMkLst>
        </pc:spChg>
        <pc:spChg chg="add del mod topLvl">
          <ac:chgData name="Alfred Asterjadhi" userId="39de57b9-85c0-4fd1-aaac-8ca2b6560ad0" providerId="ADAL" clId="{98EB5803-28D6-429C-B9A1-DEB3733DCB8F}" dt="2021-11-15T16:56:25.110" v="129" actId="164"/>
          <ac:spMkLst>
            <pc:docMk/>
            <pc:sldMk cId="2033199149" sldId="257"/>
            <ac:spMk id="25" creationId="{9C11C14C-7EC1-41C9-ABC1-9A07AA319995}"/>
          </ac:spMkLst>
        </pc:spChg>
        <pc:spChg chg="add del mod topLvl">
          <ac:chgData name="Alfred Asterjadhi" userId="39de57b9-85c0-4fd1-aaac-8ca2b6560ad0" providerId="ADAL" clId="{98EB5803-28D6-429C-B9A1-DEB3733DCB8F}" dt="2021-11-15T16:56:25.110" v="129" actId="164"/>
          <ac:spMkLst>
            <pc:docMk/>
            <pc:sldMk cId="2033199149" sldId="257"/>
            <ac:spMk id="26" creationId="{FDAC231B-B229-45CA-98BE-BCC46049E1A0}"/>
          </ac:spMkLst>
        </pc:spChg>
        <pc:spChg chg="add del mod topLvl">
          <ac:chgData name="Alfred Asterjadhi" userId="39de57b9-85c0-4fd1-aaac-8ca2b6560ad0" providerId="ADAL" clId="{98EB5803-28D6-429C-B9A1-DEB3733DCB8F}" dt="2021-11-15T16:56:25.110" v="129" actId="164"/>
          <ac:spMkLst>
            <pc:docMk/>
            <pc:sldMk cId="2033199149" sldId="257"/>
            <ac:spMk id="27" creationId="{4AD07FA2-B31A-4DDB-8E71-8CE91F09851C}"/>
          </ac:spMkLst>
        </pc:spChg>
        <pc:spChg chg="mod">
          <ac:chgData name="Alfred Asterjadhi" userId="39de57b9-85c0-4fd1-aaac-8ca2b6560ad0" providerId="ADAL" clId="{98EB5803-28D6-429C-B9A1-DEB3733DCB8F}" dt="2021-11-15T16:56:25.110" v="129" actId="164"/>
          <ac:spMkLst>
            <pc:docMk/>
            <pc:sldMk cId="2033199149" sldId="257"/>
            <ac:spMk id="32" creationId="{AB188FE6-CB6E-4435-9845-4A54629535FC}"/>
          </ac:spMkLst>
        </pc:spChg>
        <pc:grpChg chg="add mod">
          <ac:chgData name="Alfred Asterjadhi" userId="39de57b9-85c0-4fd1-aaac-8ca2b6560ad0" providerId="ADAL" clId="{98EB5803-28D6-429C-B9A1-DEB3733DCB8F}" dt="2021-11-15T16:56:25.110" v="129" actId="164"/>
          <ac:grpSpMkLst>
            <pc:docMk/>
            <pc:sldMk cId="2033199149" sldId="257"/>
            <ac:grpSpMk id="9" creationId="{310D8479-7968-4925-B08D-18279E385A79}"/>
          </ac:grpSpMkLst>
        </pc:grpChg>
        <pc:grpChg chg="mod">
          <ac:chgData name="Alfred Asterjadhi" userId="39de57b9-85c0-4fd1-aaac-8ca2b6560ad0" providerId="ADAL" clId="{98EB5803-28D6-429C-B9A1-DEB3733DCB8F}" dt="2021-11-15T16:56:25.110" v="129" actId="164"/>
          <ac:grpSpMkLst>
            <pc:docMk/>
            <pc:sldMk cId="2033199149" sldId="257"/>
            <ac:grpSpMk id="14" creationId="{B7557F01-B7DC-4BC3-AB93-B8468FEA4F74}"/>
          </ac:grpSpMkLst>
        </pc:grpChg>
        <pc:grpChg chg="add del mod">
          <ac:chgData name="Alfred Asterjadhi" userId="39de57b9-85c0-4fd1-aaac-8ca2b6560ad0" providerId="ADAL" clId="{98EB5803-28D6-429C-B9A1-DEB3733DCB8F}" dt="2021-11-15T16:54:05.389" v="96" actId="165"/>
          <ac:grpSpMkLst>
            <pc:docMk/>
            <pc:sldMk cId="2033199149" sldId="257"/>
            <ac:grpSpMk id="30" creationId="{A90DF394-8294-4E49-AC2E-8DC8E0677D31}"/>
          </ac:grpSpMkLst>
        </pc:grpChg>
        <pc:picChg chg="add mod ord">
          <ac:chgData name="Alfred Asterjadhi" userId="39de57b9-85c0-4fd1-aaac-8ca2b6560ad0" providerId="ADAL" clId="{98EB5803-28D6-429C-B9A1-DEB3733DCB8F}" dt="2021-11-15T16:56:25.110" v="129" actId="164"/>
          <ac:picMkLst>
            <pc:docMk/>
            <pc:sldMk cId="2033199149" sldId="257"/>
            <ac:picMk id="8" creationId="{2B1C01EF-C3BB-4942-9D2A-E7C376A875FB}"/>
          </ac:picMkLst>
        </pc:picChg>
        <pc:picChg chg="add del mod topLvl">
          <ac:chgData name="Alfred Asterjadhi" userId="39de57b9-85c0-4fd1-aaac-8ca2b6560ad0" providerId="ADAL" clId="{98EB5803-28D6-429C-B9A1-DEB3733DCB8F}" dt="2021-11-15T16:54:12.365" v="99" actId="478"/>
          <ac:picMkLst>
            <pc:docMk/>
            <pc:sldMk cId="2033199149" sldId="257"/>
            <ac:picMk id="29" creationId="{D7908B22-3A12-4D02-BF17-46E7CBE60242}"/>
          </ac:picMkLst>
        </pc:picChg>
      </pc:sldChg>
      <pc:sldChg chg="modSp mod">
        <pc:chgData name="Alfred Asterjadhi" userId="39de57b9-85c0-4fd1-aaac-8ca2b6560ad0" providerId="ADAL" clId="{98EB5803-28D6-429C-B9A1-DEB3733DCB8F}" dt="2021-11-15T16:51:47.389" v="92" actId="14100"/>
        <pc:sldMkLst>
          <pc:docMk/>
          <pc:sldMk cId="1752578952" sldId="258"/>
        </pc:sldMkLst>
        <pc:spChg chg="mod">
          <ac:chgData name="Alfred Asterjadhi" userId="39de57b9-85c0-4fd1-aaac-8ca2b6560ad0" providerId="ADAL" clId="{98EB5803-28D6-429C-B9A1-DEB3733DCB8F}" dt="2021-11-15T16:47:29.007" v="14"/>
          <ac:spMkLst>
            <pc:docMk/>
            <pc:sldMk cId="1752578952" sldId="258"/>
            <ac:spMk id="6" creationId="{DE5D496B-D904-44CD-879F-8DF7E1D59DD1}"/>
          </ac:spMkLst>
        </pc:spChg>
        <pc:spChg chg="mod">
          <ac:chgData name="Alfred Asterjadhi" userId="39de57b9-85c0-4fd1-aaac-8ca2b6560ad0" providerId="ADAL" clId="{98EB5803-28D6-429C-B9A1-DEB3733DCB8F}" dt="2021-11-15T16:51:44.687" v="91" actId="14100"/>
          <ac:spMkLst>
            <pc:docMk/>
            <pc:sldMk cId="1752578952" sldId="258"/>
            <ac:spMk id="8" creationId="{77F4F601-23E3-46B6-A79D-1B06F13D1768}"/>
          </ac:spMkLst>
        </pc:spChg>
        <pc:spChg chg="mod">
          <ac:chgData name="Alfred Asterjadhi" userId="39de57b9-85c0-4fd1-aaac-8ca2b6560ad0" providerId="ADAL" clId="{98EB5803-28D6-429C-B9A1-DEB3733DCB8F}" dt="2021-11-15T16:51:47.389" v="92" actId="14100"/>
          <ac:spMkLst>
            <pc:docMk/>
            <pc:sldMk cId="1752578952" sldId="258"/>
            <ac:spMk id="12" creationId="{1737DF73-1D87-41BC-91FB-A745EB8262F3}"/>
          </ac:spMkLst>
        </pc:spChg>
      </pc:sldChg>
      <pc:sldChg chg="modSp mod">
        <pc:chgData name="Alfred Asterjadhi" userId="39de57b9-85c0-4fd1-aaac-8ca2b6560ad0" providerId="ADAL" clId="{98EB5803-28D6-429C-B9A1-DEB3733DCB8F}" dt="2021-11-15T16:47:31.196" v="15"/>
        <pc:sldMkLst>
          <pc:docMk/>
          <pc:sldMk cId="7809349" sldId="259"/>
        </pc:sldMkLst>
        <pc:spChg chg="mod">
          <ac:chgData name="Alfred Asterjadhi" userId="39de57b9-85c0-4fd1-aaac-8ca2b6560ad0" providerId="ADAL" clId="{98EB5803-28D6-429C-B9A1-DEB3733DCB8F}" dt="2021-11-15T16:47:31.196" v="15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98EB5803-28D6-429C-B9A1-DEB3733DCB8F}" dt="2021-11-15T16:48:41.529" v="37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98EB5803-28D6-429C-B9A1-DEB3733DCB8F}" dt="2021-11-15T16:47:25.606" v="12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98EB5803-28D6-429C-B9A1-DEB3733DCB8F}" dt="2021-11-15T16:48:33.990" v="31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98EB5803-28D6-429C-B9A1-DEB3733DCB8F}" dt="2021-11-15T16:48:41.529" v="37" actId="20577"/>
          <ac:spMkLst>
            <pc:docMk/>
            <pc:sldMk cId="4134685600" sldId="261"/>
            <ac:spMk id="9" creationId="{C7B67E75-6FEC-43C0-9EE5-4FDD767F3EA8}"/>
          </ac:spMkLst>
        </pc:spChg>
      </pc:sldChg>
      <pc:sldMasterChg chg="modSp mod">
        <pc:chgData name="Alfred Asterjadhi" userId="39de57b9-85c0-4fd1-aaac-8ca2b6560ad0" providerId="ADAL" clId="{98EB5803-28D6-429C-B9A1-DEB3733DCB8F}" dt="2021-11-15T16:47:20.955" v="11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98EB5803-28D6-429C-B9A1-DEB3733DCB8F}" dt="2021-11-15T16:47:17.060" v="3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98EB5803-28D6-429C-B9A1-DEB3733DCB8F}" dt="2021-11-15T16:47:20.955" v="11" actId="20577"/>
          <ac:spMkLst>
            <pc:docMk/>
            <pc:sldMasterMk cId="0" sldId="2147483648"/>
            <ac:spMk id="1027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1/24/2022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2021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802.11-21/1972r0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971-08-00be-tgbe-jan-2022-meeting-agenda.pptx" TargetMode="External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0/11-20-1982-59-00be-tgbe-motions-list-for-teleconferences-part-2.pptx" TargetMode="External"/><Relationship Id="rId4" Type="http://schemas.openxmlformats.org/officeDocument/2006/relationships/hyperlink" Target="https://mentor.ieee.org/802.11/dcn/22/11-22-0110-00-00be-jan-mar-tgbe-teleconference-agenda.docx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E078C9E1-E261-45D9-B17A-B795E415F5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TGbe January 2022 Closing Report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6724DD-4485-4EB3-930C-0A4154AA8D2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06131F-7E17-4A3F-827A-9D98E6264FA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6D5A45-F10E-4C6F-A5CB-7B4E64C2D9F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C7B67E75-6FEC-43C0-9EE5-4FDD767F3E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1544639"/>
            <a:ext cx="7772400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kern="0" dirty="0"/>
              <a:t>Date:</a:t>
            </a:r>
            <a:r>
              <a:rPr lang="en-GB" sz="2000" b="0" kern="0" dirty="0"/>
              <a:t> 2022-01-24</a:t>
            </a:r>
          </a:p>
        </p:txBody>
      </p:sp>
      <p:graphicFrame>
        <p:nvGraphicFramePr>
          <p:cNvPr id="10" name="Object 3">
            <a:extLst>
              <a:ext uri="{FF2B5EF4-FFF2-40B4-BE49-F238E27FC236}">
                <a16:creationId xmlns:a16="http://schemas.microsoft.com/office/drawing/2014/main" id="{515F102E-0782-4BCD-A930-15E03346A70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7593758"/>
              </p:ext>
            </p:extLst>
          </p:nvPr>
        </p:nvGraphicFramePr>
        <p:xfrm>
          <a:off x="1825625" y="2683670"/>
          <a:ext cx="8540750" cy="2503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8552553" imgH="2514074" progId="Word.Document.8">
                  <p:embed/>
                </p:oleObj>
              </mc:Choice>
              <mc:Fallback>
                <p:oleObj name="Document" r:id="rId2" imgW="8552553" imgH="2514074" progId="Word.Document.8">
                  <p:embed/>
                  <p:pic>
                    <p:nvPicPr>
                      <p:cNvPr id="10" name="Object 3">
                        <a:extLst>
                          <a:ext uri="{FF2B5EF4-FFF2-40B4-BE49-F238E27FC236}">
                            <a16:creationId xmlns:a16="http://schemas.microsoft.com/office/drawing/2014/main" id="{515F102E-0782-4BCD-A930-15E03346A70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5625" y="2683670"/>
                        <a:ext cx="8540750" cy="25034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4">
            <a:extLst>
              <a:ext uri="{FF2B5EF4-FFF2-40B4-BE49-F238E27FC236}">
                <a16:creationId xmlns:a16="http://schemas.microsoft.com/office/drawing/2014/main" id="{85F313B5-5193-478A-A520-BE0627F59B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97062" y="213757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en-GB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46856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CDD66547-C8E4-47BF-B509-2E39418225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57876" y="2939723"/>
            <a:ext cx="3234124" cy="242559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F65FFF3-3971-4A1D-9E32-FCF52E85E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TGbe (Extremely High Throughput)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DC9244-F1D3-4E6B-8812-9165AD9451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494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TGbe had scheduled 4 conf. calls during the January electronic interim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Two Joint calls, and two parallel MAC/PHY calls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Covered comment resolution documents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Approved the resolution of </a:t>
            </a:r>
            <a:r>
              <a:rPr lang="en-US" sz="1400" dirty="0">
                <a:solidFill>
                  <a:schemeClr val="tx1"/>
                </a:solidFill>
              </a:rPr>
              <a:t>several technical/editorial </a:t>
            </a:r>
            <a:r>
              <a:rPr lang="en-US" sz="1400" dirty="0"/>
              <a:t>comments and PDT submissions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200" dirty="0"/>
              <a:t>~60% of all CC36 comments are now resolved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Approved the creation of TGbe D1.4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TGbe D1.4 is expected to be available </a:t>
            </a:r>
            <a:r>
              <a:rPr lang="en-US" sz="1400" dirty="0">
                <a:solidFill>
                  <a:schemeClr val="tx1"/>
                </a:solidFill>
              </a:rPr>
              <a:t>by end of this month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Agenda is available in </a:t>
            </a:r>
            <a:r>
              <a:rPr lang="en-US" sz="1800" dirty="0">
                <a:solidFill>
                  <a:srgbClr val="FF0000"/>
                </a:solidFill>
                <a:hlinkClick r:id="rId3"/>
              </a:rPr>
              <a:t>1971r8</a:t>
            </a:r>
            <a:r>
              <a:rPr lang="en-US" sz="1800" dirty="0"/>
              <a:t>, with queue statuses available in </a:t>
            </a:r>
            <a:r>
              <a:rPr lang="en-US" sz="1800" dirty="0">
                <a:solidFill>
                  <a:srgbClr val="FF0000"/>
                </a:solidFill>
                <a:hlinkClick r:id="rId4"/>
              </a:rPr>
              <a:t>0110r0</a:t>
            </a:r>
            <a:endParaRPr lang="en-US" sz="1800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Future Teleconference Plan is provided in the next slide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Motions List is available in </a:t>
            </a:r>
            <a:r>
              <a:rPr lang="en-US" sz="1800" dirty="0">
                <a:solidFill>
                  <a:srgbClr val="FF0000"/>
                </a:solidFill>
                <a:hlinkClick r:id="rId5"/>
              </a:rPr>
              <a:t>1982r59</a:t>
            </a:r>
            <a:endParaRPr lang="en-US" sz="1800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71601A-E80F-434B-A97D-F320083E6E3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7159C5-3E2B-41FA-9D49-BA4DCFB9A88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21C99AD-073C-44E2-9ED3-C4B1C975F36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310D8479-7968-4925-B08D-18279E385A79}"/>
              </a:ext>
            </a:extLst>
          </p:cNvPr>
          <p:cNvGrpSpPr/>
          <p:nvPr/>
        </p:nvGrpSpPr>
        <p:grpSpPr>
          <a:xfrm>
            <a:off x="9372600" y="2827492"/>
            <a:ext cx="2644301" cy="3559377"/>
            <a:chOff x="9370963" y="2841423"/>
            <a:chExt cx="2644301" cy="3559377"/>
          </a:xfrm>
        </p:grpSpPr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B7557F01-B7DC-4BC3-AB93-B8468FEA4F74}"/>
                </a:ext>
              </a:extLst>
            </p:cNvPr>
            <p:cNvGrpSpPr/>
            <p:nvPr/>
          </p:nvGrpSpPr>
          <p:grpSpPr>
            <a:xfrm>
              <a:off x="9370963" y="5383085"/>
              <a:ext cx="2644301" cy="1017715"/>
              <a:chOff x="9370963" y="5383085"/>
              <a:chExt cx="2644301" cy="1017715"/>
            </a:xfrm>
          </p:grpSpPr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263C1BBB-9E3E-4DDB-B238-3727E341BADF}"/>
                  </a:ext>
                </a:extLst>
              </p:cNvPr>
              <p:cNvSpPr/>
              <p:nvPr/>
            </p:nvSpPr>
            <p:spPr bwMode="auto">
              <a:xfrm>
                <a:off x="9372599" y="5578368"/>
                <a:ext cx="2514601" cy="496886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7B1586FF-CE14-4479-B49C-37BB287E00A2}"/>
                  </a:ext>
                </a:extLst>
              </p:cNvPr>
              <p:cNvSpPr txBox="1"/>
              <p:nvPr/>
            </p:nvSpPr>
            <p:spPr>
              <a:xfrm>
                <a:off x="9663399" y="6093023"/>
                <a:ext cx="227658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>
                    <a:solidFill>
                      <a:schemeClr val="tx1"/>
                    </a:solidFill>
                  </a:rPr>
                  <a:t> Distribution of ~4350 CIDs</a:t>
                </a:r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628824E0-A577-4284-8179-B1186D6E7896}"/>
                  </a:ext>
                </a:extLst>
              </p:cNvPr>
              <p:cNvSpPr/>
              <p:nvPr/>
            </p:nvSpPr>
            <p:spPr bwMode="auto">
              <a:xfrm>
                <a:off x="9370963" y="5578368"/>
                <a:ext cx="611237" cy="496886"/>
              </a:xfrm>
              <a:prstGeom prst="rect">
                <a:avLst/>
              </a:prstGeom>
              <a:solidFill>
                <a:srgbClr val="00B050"/>
              </a:solidFill>
              <a:ln w="952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91440" rIns="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18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2E2BCCB5-95F4-4FBF-9E46-C5F0500A8A35}"/>
                  </a:ext>
                </a:extLst>
              </p:cNvPr>
              <p:cNvSpPr/>
              <p:nvPr/>
            </p:nvSpPr>
            <p:spPr bwMode="auto">
              <a:xfrm>
                <a:off x="9982199" y="5578368"/>
                <a:ext cx="1818051" cy="496886"/>
              </a:xfrm>
              <a:prstGeom prst="rect">
                <a:avLst/>
              </a:prstGeom>
              <a:solidFill>
                <a:srgbClr val="FF0000"/>
              </a:solidFill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91440" rIns="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18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5C375ED8-6E9D-4C6A-8C77-71FD40F2862C}"/>
                  </a:ext>
                </a:extLst>
              </p:cNvPr>
              <p:cNvSpPr/>
              <p:nvPr/>
            </p:nvSpPr>
            <p:spPr bwMode="auto">
              <a:xfrm>
                <a:off x="11800250" y="5578368"/>
                <a:ext cx="86948" cy="496886"/>
              </a:xfrm>
              <a:prstGeom prst="rect">
                <a:avLst/>
              </a:prstGeom>
              <a:solidFill>
                <a:srgbClr val="0070C0"/>
              </a:solidFill>
              <a:ln w="9525" cap="flat" cmpd="sng" algn="ctr">
                <a:solidFill>
                  <a:srgbClr val="0070C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91440" rIns="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18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E3630052-50A5-49C0-92B3-30ABDDC668AE}"/>
                  </a:ext>
                </a:extLst>
              </p:cNvPr>
              <p:cNvSpPr txBox="1"/>
              <p:nvPr/>
            </p:nvSpPr>
            <p:spPr>
              <a:xfrm>
                <a:off x="11643046" y="5388508"/>
                <a:ext cx="372218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50" dirty="0">
                    <a:solidFill>
                      <a:schemeClr val="tx1"/>
                    </a:solidFill>
                  </a:rPr>
                  <a:t>9%</a:t>
                </a:r>
              </a:p>
            </p:txBody>
          </p:sp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3EC0D445-BF55-4AA5-BC72-828B84162DD6}"/>
                  </a:ext>
                </a:extLst>
              </p:cNvPr>
              <p:cNvSpPr txBox="1"/>
              <p:nvPr/>
            </p:nvSpPr>
            <p:spPr>
              <a:xfrm>
                <a:off x="10705115" y="5388508"/>
                <a:ext cx="431528" cy="2539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50" dirty="0">
                    <a:solidFill>
                      <a:schemeClr val="tx1"/>
                    </a:solidFill>
                  </a:rPr>
                  <a:t>67%</a:t>
                </a:r>
              </a:p>
            </p:txBody>
          </p:sp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3428687D-A48E-47B7-984F-B4798D48D222}"/>
                  </a:ext>
                </a:extLst>
              </p:cNvPr>
              <p:cNvSpPr txBox="1"/>
              <p:nvPr/>
            </p:nvSpPr>
            <p:spPr>
              <a:xfrm>
                <a:off x="9542828" y="5383085"/>
                <a:ext cx="431528" cy="2539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50" dirty="0">
                    <a:solidFill>
                      <a:schemeClr val="tx1"/>
                    </a:solidFill>
                  </a:rPr>
                  <a:t>24%</a:t>
                </a:r>
              </a:p>
            </p:txBody>
          </p:sp>
        </p:grp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9C11C14C-7EC1-41C9-ABC1-9A07AA319995}"/>
                </a:ext>
              </a:extLst>
            </p:cNvPr>
            <p:cNvSpPr/>
            <p:nvPr/>
          </p:nvSpPr>
          <p:spPr bwMode="auto">
            <a:xfrm>
              <a:off x="9447163" y="3613871"/>
              <a:ext cx="495193" cy="1505460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91440" rIns="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FDAC231B-B229-45CA-98BE-BCC46049E1A0}"/>
                </a:ext>
              </a:extLst>
            </p:cNvPr>
            <p:cNvSpPr/>
            <p:nvPr/>
          </p:nvSpPr>
          <p:spPr bwMode="auto">
            <a:xfrm>
              <a:off x="10076139" y="4075486"/>
              <a:ext cx="495193" cy="1043845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91440" rIns="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4AD07FA2-B31A-4DDB-8E71-8CE91F09851C}"/>
                </a:ext>
              </a:extLst>
            </p:cNvPr>
            <p:cNvSpPr/>
            <p:nvPr/>
          </p:nvSpPr>
          <p:spPr bwMode="auto">
            <a:xfrm>
              <a:off x="11329030" y="3923480"/>
              <a:ext cx="495193" cy="1195851"/>
            </a:xfrm>
            <a:prstGeom prst="rect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91440" rIns="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AB188FE6-CB6E-4435-9845-4A54629535FC}"/>
                </a:ext>
              </a:extLst>
            </p:cNvPr>
            <p:cNvSpPr txBox="1"/>
            <p:nvPr/>
          </p:nvSpPr>
          <p:spPr>
            <a:xfrm>
              <a:off x="9775242" y="2841423"/>
              <a:ext cx="1762625" cy="2616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Resolution Status</a:t>
              </a: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70BC876F-0A56-4E8A-AAD1-728016F935C6}"/>
                </a:ext>
              </a:extLst>
            </p:cNvPr>
            <p:cNvSpPr/>
            <p:nvPr/>
          </p:nvSpPr>
          <p:spPr bwMode="auto">
            <a:xfrm>
              <a:off x="10705115" y="3517124"/>
              <a:ext cx="495192" cy="1602207"/>
            </a:xfrm>
            <a:prstGeom prst="rect">
              <a:avLst/>
            </a:prstGeom>
            <a:solidFill>
              <a:srgbClr val="0070C0"/>
            </a:solidFill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91440" rIns="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331991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C6B6C1-2CF1-4FA7-A15B-497AAB3AE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Teleconference Plan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52FC8E-3F2C-4E2E-ABD1-7DF4A6D163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806CAB-098F-4FA4-874C-F09858EA0A1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E5D496B-D904-44CD-879F-8DF7E1D59DD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7F4F601-23E3-46B6-A79D-1B06F13D1768}"/>
              </a:ext>
            </a:extLst>
          </p:cNvPr>
          <p:cNvSpPr txBox="1">
            <a:spLocks/>
          </p:cNvSpPr>
          <p:nvPr/>
        </p:nvSpPr>
        <p:spPr bwMode="auto">
          <a:xfrm>
            <a:off x="6466708" y="1447801"/>
            <a:ext cx="5437717" cy="5027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marR="0" lvl="0" indent="0">
              <a:spcBef>
                <a:spcPts val="0"/>
              </a:spcBef>
              <a:spcAft>
                <a:spcPts val="1200"/>
              </a:spcAft>
            </a:pPr>
            <a:r>
              <a:rPr lang="en-US" sz="1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Feb 14 		</a:t>
            </a:r>
            <a:r>
              <a:rPr lang="en-GB" sz="1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Monday	– MAC/PHY		19:00-21:00 </a:t>
            </a:r>
            <a:r>
              <a:rPr lang="en-US" sz="1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ET</a:t>
            </a:r>
            <a:endParaRPr lang="en-US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1200"/>
              </a:spcAft>
            </a:pPr>
            <a:r>
              <a:rPr lang="en-US" sz="1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Feb 16</a:t>
            </a:r>
            <a:r>
              <a:rPr lang="en-GB" sz="1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		Wednesday	– Joint**			10:00-12:00 ET</a:t>
            </a:r>
            <a:endParaRPr lang="en-US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1200"/>
              </a:spcAft>
            </a:pPr>
            <a:r>
              <a:rPr lang="en-US" sz="1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Feb 17</a:t>
            </a:r>
            <a:r>
              <a:rPr lang="en-GB" sz="1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		Thursday	– MAC			10:00-12:00 ET</a:t>
            </a:r>
            <a:endParaRPr lang="en-US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1200"/>
              </a:spcAft>
            </a:pPr>
            <a:r>
              <a:rPr lang="en-US" sz="1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Feb 21</a:t>
            </a:r>
            <a:r>
              <a:rPr lang="en-GB" sz="1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		Monday	– MAC/PHY		</a:t>
            </a:r>
            <a:r>
              <a:rPr lang="en-US" sz="1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19:00-21:00 ET</a:t>
            </a:r>
            <a:endParaRPr lang="en-US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1200"/>
              </a:spcAft>
            </a:pPr>
            <a:r>
              <a:rPr lang="en-US" sz="1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Feb 23</a:t>
            </a:r>
            <a:r>
              <a:rPr lang="en-GB" sz="1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		Wednesday	– Joint**			10:00-12:00 ET</a:t>
            </a:r>
            <a:endParaRPr lang="en-US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1200"/>
              </a:spcAft>
            </a:pPr>
            <a:r>
              <a:rPr lang="en-US" sz="1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Feb 24</a:t>
            </a:r>
            <a:r>
              <a:rPr lang="en-GB" sz="1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		Thursday	– MAC			</a:t>
            </a:r>
            <a:r>
              <a:rPr lang="en-US" sz="1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10:00-12:00 ET</a:t>
            </a:r>
            <a:endParaRPr lang="en-US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1200"/>
              </a:spcAft>
            </a:pPr>
            <a:r>
              <a:rPr lang="en-US" sz="1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Feb 28	 	Monday	– </a:t>
            </a:r>
            <a:r>
              <a:rPr lang="en-GB" sz="1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MAC/PHY</a:t>
            </a:r>
            <a:r>
              <a:rPr lang="en-US" sz="1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</a:t>
            </a:r>
            <a:r>
              <a:rPr lang="en-GB" sz="1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19:00-21:00 ET</a:t>
            </a:r>
            <a:endParaRPr lang="en-US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1200"/>
              </a:spcAft>
            </a:pPr>
            <a:r>
              <a:rPr lang="en-US" sz="1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Mar 02</a:t>
            </a:r>
            <a:r>
              <a:rPr lang="en-GB" sz="1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		Wednesday	– Joint (Motions)		10:00-12:00 ET</a:t>
            </a:r>
            <a:endParaRPr lang="en-US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1200"/>
              </a:spcAft>
            </a:pPr>
            <a:r>
              <a:rPr lang="en-US" sz="1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Mar 03</a:t>
            </a:r>
            <a:r>
              <a:rPr lang="en-GB" sz="1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Thursday	– MAC			</a:t>
            </a:r>
            <a:r>
              <a:rPr lang="en-US" sz="1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10:00-12:00 ET</a:t>
            </a:r>
            <a:endParaRPr lang="en-US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1200"/>
              </a:spcAft>
            </a:pPr>
            <a:r>
              <a:rPr lang="en-US" sz="1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Mar 07</a:t>
            </a:r>
            <a:r>
              <a:rPr lang="en-GB" sz="1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		Monday	– MAC/PHY		</a:t>
            </a:r>
            <a:r>
              <a:rPr lang="en-US" sz="1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19:00-21:00 ET</a:t>
            </a:r>
            <a:endParaRPr lang="en-US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1200"/>
              </a:spcAft>
            </a:pPr>
            <a:r>
              <a:rPr lang="en-US" sz="1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Mar 09</a:t>
            </a:r>
            <a:r>
              <a:rPr lang="en-GB" sz="1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		Wednesday	– Joint**			10:00-12:00 ET</a:t>
            </a:r>
            <a:endParaRPr lang="en-US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1200"/>
              </a:spcAft>
            </a:pPr>
            <a:r>
              <a:rPr lang="en-US" sz="1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Mar 10</a:t>
            </a:r>
            <a:r>
              <a:rPr lang="en-GB" sz="1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		Thursday	– MAC			</a:t>
            </a:r>
            <a:r>
              <a:rPr lang="en-US" sz="1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10:00-12:00 ET</a:t>
            </a:r>
          </a:p>
          <a:p>
            <a:pPr marL="0" marR="0" lvl="0" indent="0">
              <a:spcBef>
                <a:spcPts val="0"/>
              </a:spcBef>
              <a:spcAft>
                <a:spcPts val="1200"/>
              </a:spcAft>
            </a:pPr>
            <a:endParaRPr lang="en-US" sz="1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1200"/>
              </a:spcAft>
            </a:pPr>
            <a:r>
              <a:rPr lang="en-GB" sz="1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** Can be modified to MAC/PHY on the fly with pre-announcement.</a:t>
            </a:r>
            <a:endParaRPr lang="en-US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1200"/>
              </a:spcAft>
            </a:pPr>
            <a:endParaRPr lang="en-US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1737DF73-1D87-41BC-91FB-A745EB8262F3}"/>
              </a:ext>
            </a:extLst>
          </p:cNvPr>
          <p:cNvSpPr txBox="1">
            <a:spLocks/>
          </p:cNvSpPr>
          <p:nvPr/>
        </p:nvSpPr>
        <p:spPr bwMode="auto">
          <a:xfrm>
            <a:off x="834435" y="1447801"/>
            <a:ext cx="5437717" cy="50276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marR="0" lvl="0" indent="0">
              <a:spcBef>
                <a:spcPts val="0"/>
              </a:spcBef>
              <a:spcAft>
                <a:spcPts val="1200"/>
              </a:spcAft>
            </a:pPr>
            <a:r>
              <a:rPr lang="en-US" sz="1400" b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Jan </a:t>
            </a:r>
            <a:r>
              <a:rPr lang="en-US" sz="1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26		</a:t>
            </a:r>
            <a:r>
              <a:rPr lang="en-GB" sz="1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Wednesday	– MAC (No SP)		10:00-12:00 ET</a:t>
            </a:r>
            <a:endParaRPr lang="en-US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1200"/>
              </a:spcAft>
            </a:pPr>
            <a:r>
              <a:rPr lang="en-US" sz="1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Jan 27 		</a:t>
            </a:r>
            <a:r>
              <a:rPr lang="en-GB" sz="1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Thursday 	– MAC			10:00-12:00 ET</a:t>
            </a:r>
            <a:endParaRPr lang="en-US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1200"/>
              </a:spcAft>
            </a:pPr>
            <a:r>
              <a:rPr lang="en-US" sz="1400" b="1" dirty="0">
                <a:solidFill>
                  <a:srgbClr val="FF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Jan 31		</a:t>
            </a:r>
            <a:r>
              <a:rPr lang="en-GB" sz="1400" b="1" dirty="0">
                <a:solidFill>
                  <a:srgbClr val="FF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Monday 	– </a:t>
            </a:r>
            <a:r>
              <a:rPr lang="en-US" sz="1400" b="1" dirty="0">
                <a:solidFill>
                  <a:srgbClr val="FF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No Conf Call</a:t>
            </a:r>
            <a:r>
              <a:rPr lang="en-GB" sz="1400" b="1" dirty="0">
                <a:solidFill>
                  <a:srgbClr val="FF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		Holiday</a:t>
            </a:r>
            <a:endParaRPr lang="en-US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1200"/>
              </a:spcAft>
            </a:pPr>
            <a:r>
              <a:rPr lang="en-GB" sz="1400" b="1" dirty="0">
                <a:solidFill>
                  <a:srgbClr val="FF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Feb 02 		Wednesday	– </a:t>
            </a:r>
            <a:r>
              <a:rPr lang="en-US" sz="1400" b="1" dirty="0">
                <a:solidFill>
                  <a:srgbClr val="FF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No Conf Call</a:t>
            </a:r>
            <a:r>
              <a:rPr lang="en-GB" sz="1400" b="1" dirty="0">
                <a:solidFill>
                  <a:srgbClr val="FF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		Holiday</a:t>
            </a:r>
            <a:endParaRPr lang="en-US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1200"/>
              </a:spcAft>
            </a:pPr>
            <a:r>
              <a:rPr lang="en-US" sz="1400" b="1" dirty="0">
                <a:solidFill>
                  <a:srgbClr val="FF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Feb 03</a:t>
            </a:r>
            <a:r>
              <a:rPr lang="en-GB" sz="1400" b="1" dirty="0">
                <a:solidFill>
                  <a:srgbClr val="FF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		Thursday	– </a:t>
            </a:r>
            <a:r>
              <a:rPr lang="en-US" sz="1400" b="1" dirty="0">
                <a:solidFill>
                  <a:srgbClr val="FF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No Conf Call</a:t>
            </a:r>
            <a:r>
              <a:rPr lang="en-GB" sz="1400" b="1" dirty="0">
                <a:solidFill>
                  <a:srgbClr val="FF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		Holiday</a:t>
            </a:r>
            <a:endParaRPr lang="en-US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1200"/>
              </a:spcAft>
            </a:pPr>
            <a:r>
              <a:rPr lang="en-US" sz="1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Feb 07</a:t>
            </a:r>
            <a:r>
              <a:rPr lang="en-GB" sz="1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		Monday	– MAC/PHY		19:00-21:00 ET</a:t>
            </a:r>
            <a:endParaRPr lang="en-US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1200"/>
              </a:spcAft>
            </a:pPr>
            <a:r>
              <a:rPr lang="en-US" sz="1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Feb 09</a:t>
            </a:r>
            <a:r>
              <a:rPr lang="en-GB" sz="1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		Wednesday	– Joint (Motions)		10:00-12:00 ET</a:t>
            </a:r>
            <a:endParaRPr lang="en-US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1200"/>
              </a:spcAft>
            </a:pPr>
            <a:r>
              <a:rPr lang="en-US" sz="1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Feb 10</a:t>
            </a:r>
            <a:r>
              <a:rPr lang="en-GB" sz="1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Thursday	– MAC			</a:t>
            </a:r>
            <a:r>
              <a:rPr lang="en-US" sz="1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10:00-12:00 ET</a:t>
            </a:r>
            <a:endParaRPr lang="en-US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1200"/>
              </a:spcAft>
            </a:pPr>
            <a:endParaRPr lang="en-US" sz="105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8206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92DC9-A3A7-4A8B-92B1-7E0AABF4F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E16CDD-E6B1-4592-BD5F-9D0A24F31D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494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B050"/>
                </a:solidFill>
              </a:rPr>
              <a:t>PAR approved													Mar           2019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B050"/>
                </a:solidFill>
              </a:rPr>
              <a:t>First TG meeting													May           2019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B050"/>
                </a:solidFill>
              </a:rPr>
              <a:t>D0.1																Sep            2020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B050"/>
                </a:solidFill>
              </a:rPr>
              <a:t>D1.0 WG Comment Collection 									May 		2021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D2.0 WG Comment Collection									Mar 		2022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D3.0 Letter Ballot </a:t>
            </a:r>
            <a:r>
              <a:rPr lang="en-US" dirty="0"/>
              <a:t>												Nov  		2022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Initial Sponsor Ballot (D4.0)										May           2023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Final 802.11 WG approval										Mar           2024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802 EC approval													Mar           2024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err="1"/>
              <a:t>RevCom</a:t>
            </a:r>
            <a:r>
              <a:rPr lang="en-US" dirty="0"/>
              <a:t> and SASB approval									May           2024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B8C72F-053F-4C6A-87D6-FD63EEEC0CA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4CA25A-C649-4BB9-B766-914E296AD4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E7CA8F6-235B-46DD-B9A4-FA889CDAD8A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093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57954231A76C44B0D04C9AEE4292A8" ma:contentTypeVersion="13" ma:contentTypeDescription="Create a new document." ma:contentTypeScope="" ma:versionID="093dfeb4b7275a80a9fe047c3b242d2f">
  <xsd:schema xmlns:xsd="http://www.w3.org/2001/XMLSchema" xmlns:xs="http://www.w3.org/2001/XMLSchema" xmlns:p="http://schemas.microsoft.com/office/2006/metadata/properties" xmlns:ns3="bcc01d59-85de-4ef9-881e-76d8b6a6f841" xmlns:ns4="4b1de6fe-44aa-4e13-b7e7-ab260d1ea5f8" targetNamespace="http://schemas.microsoft.com/office/2006/metadata/properties" ma:root="true" ma:fieldsID="40549632846988b90e0925927188a51f" ns3:_="" ns4:_="">
    <xsd:import namespace="bcc01d59-85de-4ef9-881e-76d8b6a6f841"/>
    <xsd:import namespace="4b1de6fe-44aa-4e13-b7e7-ab260d1ea5f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01d59-85de-4ef9-881e-76d8b6a6f8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1de6fe-44aa-4e13-b7e7-ab260d1ea5f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8EFA884-1FD3-449A-969D-0113AA711340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0282A39B-5F9C-494D-9B3B-A8C2C37B1F9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c01d59-85de-4ef9-881e-76d8b6a6f841"/>
    <ds:schemaRef ds:uri="4b1de6fe-44aa-4e13-b7e7-ab260d1ea5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1657322-E16B-488D-B0F5-A20FFF834C7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TGbe-Snapshot-September-2019</Template>
  <TotalTime>3458</TotalTime>
  <Words>631</Words>
  <Application>Microsoft Office PowerPoint</Application>
  <PresentationFormat>Widescreen</PresentationFormat>
  <Paragraphs>65</Paragraphs>
  <Slides>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Times New Roman</vt:lpstr>
      <vt:lpstr>Office Theme</vt:lpstr>
      <vt:lpstr>Document</vt:lpstr>
      <vt:lpstr>TGbe January 2022 Closing Report</vt:lpstr>
      <vt:lpstr>TGbe (Extremely High Throughput)</vt:lpstr>
      <vt:lpstr>Teleconference Plan</vt:lpstr>
      <vt:lpstr>Timeline</vt:lpstr>
    </vt:vector>
  </TitlesOfParts>
  <Company>Qualcomm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Alfred Asterjadhi</dc:creator>
  <cp:lastModifiedBy>Alfred Aster</cp:lastModifiedBy>
  <cp:revision>45</cp:revision>
  <cp:lastPrinted>1601-01-01T00:00:00Z</cp:lastPrinted>
  <dcterms:created xsi:type="dcterms:W3CDTF">2019-08-12T15:18:02Z</dcterms:created>
  <dcterms:modified xsi:type="dcterms:W3CDTF">2022-01-24T16:00:57Z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0x0101004257954231A76C44B0D04C9AEE4292A8</vt:lpwstr>
  </property>
</Properties>
</file>