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4" r:id="rId4"/>
    <p:sldMasterId id="2147483744" r:id="rId5"/>
    <p:sldMasterId id="2147483754" r:id="rId6"/>
  </p:sldMasterIdLst>
  <p:notesMasterIdLst>
    <p:notesMasterId r:id="rId25"/>
  </p:notesMasterIdLst>
  <p:handoutMasterIdLst>
    <p:handoutMasterId r:id="rId26"/>
  </p:handoutMasterIdLst>
  <p:sldIdLst>
    <p:sldId id="256" r:id="rId7"/>
    <p:sldId id="257" r:id="rId8"/>
    <p:sldId id="265" r:id="rId9"/>
    <p:sldId id="267" r:id="rId10"/>
    <p:sldId id="268" r:id="rId11"/>
    <p:sldId id="269" r:id="rId12"/>
    <p:sldId id="272" r:id="rId13"/>
    <p:sldId id="484" r:id="rId14"/>
    <p:sldId id="2366" r:id="rId15"/>
    <p:sldId id="520" r:id="rId16"/>
    <p:sldId id="2367" r:id="rId17"/>
    <p:sldId id="486" r:id="rId18"/>
    <p:sldId id="283" r:id="rId19"/>
    <p:sldId id="519" r:id="rId20"/>
    <p:sldId id="511" r:id="rId21"/>
    <p:sldId id="2368" r:id="rId22"/>
    <p:sldId id="344" r:id="rId23"/>
    <p:sldId id="264" r:id="rId24"/>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41BAF9-6C29-4197-9D96-FD1038D76AAE}" v="15" dt="2022-01-17T06:52:20.6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78" autoAdjust="0"/>
    <p:restoredTop sz="86509" autoAdjust="0"/>
  </p:normalViewPr>
  <p:slideViewPr>
    <p:cSldViewPr>
      <p:cViewPr varScale="1">
        <p:scale>
          <a:sx n="57" d="100"/>
          <a:sy n="57" d="100"/>
        </p:scale>
        <p:origin x="486"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2841BAF9-6C29-4197-9D96-FD1038D76AAE}"/>
    <pc:docChg chg="undo custSel addSld delSld modSld delMainMaster modMainMaster">
      <pc:chgData name="Jon Rosdahl" userId="2820f357-2dd4-4127-8713-e0bfde0fd756" providerId="ADAL" clId="{2841BAF9-6C29-4197-9D96-FD1038D76AAE}" dt="2022-01-17T06:52:47.295" v="713" actId="14100"/>
      <pc:docMkLst>
        <pc:docMk/>
      </pc:docMkLst>
      <pc:sldChg chg="modSp mod">
        <pc:chgData name="Jon Rosdahl" userId="2820f357-2dd4-4127-8713-e0bfde0fd756" providerId="ADAL" clId="{2841BAF9-6C29-4197-9D96-FD1038D76AAE}" dt="2022-01-17T06:13:08.093" v="12" actId="6549"/>
        <pc:sldMkLst>
          <pc:docMk/>
          <pc:sldMk cId="0" sldId="256"/>
        </pc:sldMkLst>
        <pc:spChg chg="mod">
          <ac:chgData name="Jon Rosdahl" userId="2820f357-2dd4-4127-8713-e0bfde0fd756" providerId="ADAL" clId="{2841BAF9-6C29-4197-9D96-FD1038D76AAE}" dt="2022-01-17T06:12:56.042" v="6" actId="403"/>
          <ac:spMkLst>
            <pc:docMk/>
            <pc:sldMk cId="0" sldId="256"/>
            <ac:spMk id="3073" creationId="{00000000-0000-0000-0000-000000000000}"/>
          </ac:spMkLst>
        </pc:spChg>
        <pc:spChg chg="mod">
          <ac:chgData name="Jon Rosdahl" userId="2820f357-2dd4-4127-8713-e0bfde0fd756" providerId="ADAL" clId="{2841BAF9-6C29-4197-9D96-FD1038D76AAE}" dt="2022-01-17T06:13:08.093" v="12" actId="6549"/>
          <ac:spMkLst>
            <pc:docMk/>
            <pc:sldMk cId="0" sldId="256"/>
            <ac:spMk id="3074" creationId="{00000000-0000-0000-0000-000000000000}"/>
          </ac:spMkLst>
        </pc:spChg>
      </pc:sldChg>
      <pc:sldChg chg="modSp mod">
        <pc:chgData name="Jon Rosdahl" userId="2820f357-2dd4-4127-8713-e0bfde0fd756" providerId="ADAL" clId="{2841BAF9-6C29-4197-9D96-FD1038D76AAE}" dt="2022-01-17T06:15:05.192" v="20" actId="20577"/>
        <pc:sldMkLst>
          <pc:docMk/>
          <pc:sldMk cId="0" sldId="257"/>
        </pc:sldMkLst>
        <pc:spChg chg="mod">
          <ac:chgData name="Jon Rosdahl" userId="2820f357-2dd4-4127-8713-e0bfde0fd756" providerId="ADAL" clId="{2841BAF9-6C29-4197-9D96-FD1038D76AAE}" dt="2022-01-17T06:15:05.192" v="20" actId="20577"/>
          <ac:spMkLst>
            <pc:docMk/>
            <pc:sldMk cId="0" sldId="257"/>
            <ac:spMk id="4098" creationId="{00000000-0000-0000-0000-000000000000}"/>
          </ac:spMkLst>
        </pc:spChg>
      </pc:sldChg>
      <pc:sldChg chg="modSp mod">
        <pc:chgData name="Jon Rosdahl" userId="2820f357-2dd4-4127-8713-e0bfde0fd756" providerId="ADAL" clId="{2841BAF9-6C29-4197-9D96-FD1038D76AAE}" dt="2022-01-17T06:47:05.615" v="670" actId="20577"/>
        <pc:sldMkLst>
          <pc:docMk/>
          <pc:sldMk cId="0" sldId="264"/>
        </pc:sldMkLst>
        <pc:spChg chg="mod">
          <ac:chgData name="Jon Rosdahl" userId="2820f357-2dd4-4127-8713-e0bfde0fd756" providerId="ADAL" clId="{2841BAF9-6C29-4197-9D96-FD1038D76AAE}" dt="2022-01-17T06:47:05.615" v="670" actId="20577"/>
          <ac:spMkLst>
            <pc:docMk/>
            <pc:sldMk cId="0" sldId="264"/>
            <ac:spMk id="2" creationId="{00000000-0000-0000-0000-000000000000}"/>
          </ac:spMkLst>
        </pc:spChg>
      </pc:sldChg>
      <pc:sldChg chg="modSp mod">
        <pc:chgData name="Jon Rosdahl" userId="2820f357-2dd4-4127-8713-e0bfde0fd756" providerId="ADAL" clId="{2841BAF9-6C29-4197-9D96-FD1038D76AAE}" dt="2022-01-17T06:47:22.774" v="671" actId="313"/>
        <pc:sldMkLst>
          <pc:docMk/>
          <pc:sldMk cId="3271462180" sldId="265"/>
        </pc:sldMkLst>
        <pc:spChg chg="mod">
          <ac:chgData name="Jon Rosdahl" userId="2820f357-2dd4-4127-8713-e0bfde0fd756" providerId="ADAL" clId="{2841BAF9-6C29-4197-9D96-FD1038D76AAE}" dt="2022-01-17T06:47:22.774" v="671" actId="313"/>
          <ac:spMkLst>
            <pc:docMk/>
            <pc:sldMk cId="3271462180" sldId="265"/>
            <ac:spMk id="7" creationId="{743DF2AD-D7EF-4A51-AD0E-A14652E5BB67}"/>
          </ac:spMkLst>
        </pc:spChg>
      </pc:sldChg>
      <pc:sldChg chg="modSp mod">
        <pc:chgData name="Jon Rosdahl" userId="2820f357-2dd4-4127-8713-e0bfde0fd756" providerId="ADAL" clId="{2841BAF9-6C29-4197-9D96-FD1038D76AAE}" dt="2022-01-17T06:17:13.897" v="69" actId="20577"/>
        <pc:sldMkLst>
          <pc:docMk/>
          <pc:sldMk cId="2319151072" sldId="267"/>
        </pc:sldMkLst>
        <pc:spChg chg="mod">
          <ac:chgData name="Jon Rosdahl" userId="2820f357-2dd4-4127-8713-e0bfde0fd756" providerId="ADAL" clId="{2841BAF9-6C29-4197-9D96-FD1038D76AAE}" dt="2022-01-17T06:17:13.897" v="69" actId="20577"/>
          <ac:spMkLst>
            <pc:docMk/>
            <pc:sldMk cId="2319151072" sldId="267"/>
            <ac:spMk id="8" creationId="{44FCD5CE-B454-4D50-A7E6-1CD65D6AC422}"/>
          </ac:spMkLst>
        </pc:spChg>
      </pc:sldChg>
      <pc:sldChg chg="modSp mod">
        <pc:chgData name="Jon Rosdahl" userId="2820f357-2dd4-4127-8713-e0bfde0fd756" providerId="ADAL" clId="{2841BAF9-6C29-4197-9D96-FD1038D76AAE}" dt="2022-01-17T06:47:48.241" v="676" actId="14100"/>
        <pc:sldMkLst>
          <pc:docMk/>
          <pc:sldMk cId="3578579995" sldId="269"/>
        </pc:sldMkLst>
        <pc:spChg chg="mod">
          <ac:chgData name="Jon Rosdahl" userId="2820f357-2dd4-4127-8713-e0bfde0fd756" providerId="ADAL" clId="{2841BAF9-6C29-4197-9D96-FD1038D76AAE}" dt="2022-01-17T06:47:48.241" v="676" actId="14100"/>
          <ac:spMkLst>
            <pc:docMk/>
            <pc:sldMk cId="3578579995" sldId="269"/>
            <ac:spMk id="2" creationId="{5208F4D5-375E-47B6-B16F-E88EC879B4D6}"/>
          </ac:spMkLst>
        </pc:spChg>
        <pc:spChg chg="mod">
          <ac:chgData name="Jon Rosdahl" userId="2820f357-2dd4-4127-8713-e0bfde0fd756" providerId="ADAL" clId="{2841BAF9-6C29-4197-9D96-FD1038D76AAE}" dt="2022-01-17T06:17:38.679" v="70" actId="403"/>
          <ac:spMkLst>
            <pc:docMk/>
            <pc:sldMk cId="3578579995" sldId="269"/>
            <ac:spMk id="3" creationId="{F3B76C34-4A1B-4382-B99E-BA165C9C5CAE}"/>
          </ac:spMkLst>
        </pc:spChg>
      </pc:sldChg>
      <pc:sldChg chg="modSp mod">
        <pc:chgData name="Jon Rosdahl" userId="2820f357-2dd4-4127-8713-e0bfde0fd756" providerId="ADAL" clId="{2841BAF9-6C29-4197-9D96-FD1038D76AAE}" dt="2022-01-17T06:48:08.822" v="683" actId="403"/>
        <pc:sldMkLst>
          <pc:docMk/>
          <pc:sldMk cId="2253526902" sldId="272"/>
        </pc:sldMkLst>
        <pc:spChg chg="mod">
          <ac:chgData name="Jon Rosdahl" userId="2820f357-2dd4-4127-8713-e0bfde0fd756" providerId="ADAL" clId="{2841BAF9-6C29-4197-9D96-FD1038D76AAE}" dt="2022-01-17T06:47:56.666" v="677" actId="1076"/>
          <ac:spMkLst>
            <pc:docMk/>
            <pc:sldMk cId="2253526902" sldId="272"/>
            <ac:spMk id="2" creationId="{5CBC1996-A145-45C3-BDA2-6A819A48F786}"/>
          </ac:spMkLst>
        </pc:spChg>
        <pc:spChg chg="mod">
          <ac:chgData name="Jon Rosdahl" userId="2820f357-2dd4-4127-8713-e0bfde0fd756" providerId="ADAL" clId="{2841BAF9-6C29-4197-9D96-FD1038D76AAE}" dt="2022-01-17T06:48:08.822" v="683" actId="403"/>
          <ac:spMkLst>
            <pc:docMk/>
            <pc:sldMk cId="2253526902" sldId="272"/>
            <ac:spMk id="3" creationId="{71D01D34-9C4B-4768-B527-FCCBAF3608A6}"/>
          </ac:spMkLst>
        </pc:spChg>
      </pc:sldChg>
      <pc:sldChg chg="modSp mod">
        <pc:chgData name="Jon Rosdahl" userId="2820f357-2dd4-4127-8713-e0bfde0fd756" providerId="ADAL" clId="{2841BAF9-6C29-4197-9D96-FD1038D76AAE}" dt="2022-01-17T06:38:59.936" v="584" actId="20577"/>
        <pc:sldMkLst>
          <pc:docMk/>
          <pc:sldMk cId="321978803" sldId="283"/>
        </pc:sldMkLst>
        <pc:spChg chg="mod">
          <ac:chgData name="Jon Rosdahl" userId="2820f357-2dd4-4127-8713-e0bfde0fd756" providerId="ADAL" clId="{2841BAF9-6C29-4197-9D96-FD1038D76AAE}" dt="2022-01-17T06:38:59.936" v="584" actId="20577"/>
          <ac:spMkLst>
            <pc:docMk/>
            <pc:sldMk cId="321978803" sldId="283"/>
            <ac:spMk id="7" creationId="{00000000-0000-0000-0000-000000000000}"/>
          </ac:spMkLst>
        </pc:spChg>
      </pc:sldChg>
      <pc:sldChg chg="addSp delSp modSp del mod modNotes">
        <pc:chgData name="Jon Rosdahl" userId="2820f357-2dd4-4127-8713-e0bfde0fd756" providerId="ADAL" clId="{2841BAF9-6C29-4197-9D96-FD1038D76AAE}" dt="2022-01-17T06:44:26.970" v="640" actId="404"/>
        <pc:sldMkLst>
          <pc:docMk/>
          <pc:sldMk cId="2306598344" sldId="344"/>
        </pc:sldMkLst>
        <pc:spChg chg="mod">
          <ac:chgData name="Jon Rosdahl" userId="2820f357-2dd4-4127-8713-e0bfde0fd756" providerId="ADAL" clId="{2841BAF9-6C29-4197-9D96-FD1038D76AAE}" dt="2022-01-17T06:43:29.519" v="627" actId="14100"/>
          <ac:spMkLst>
            <pc:docMk/>
            <pc:sldMk cId="2306598344" sldId="344"/>
            <ac:spMk id="2" creationId="{04124CE6-4087-496B-88B7-AB7F112E60F9}"/>
          </ac:spMkLst>
        </pc:spChg>
        <pc:spChg chg="del mod">
          <ac:chgData name="Jon Rosdahl" userId="2820f357-2dd4-4127-8713-e0bfde0fd756" providerId="ADAL" clId="{2841BAF9-6C29-4197-9D96-FD1038D76AAE}" dt="2022-01-17T06:44:26.970" v="640" actId="404"/>
          <ac:spMkLst>
            <pc:docMk/>
            <pc:sldMk cId="2306598344" sldId="344"/>
            <ac:spMk id="3" creationId="{06C2C8B8-206C-4A99-8624-93A2C2F3839F}"/>
          </ac:spMkLst>
        </pc:spChg>
        <pc:spChg chg="add mod">
          <ac:chgData name="Jon Rosdahl" userId="2820f357-2dd4-4127-8713-e0bfde0fd756" providerId="ADAL" clId="{2841BAF9-6C29-4197-9D96-FD1038D76AAE}" dt="2022-01-17T06:43:01.141" v="624" actId="478"/>
          <ac:spMkLst>
            <pc:docMk/>
            <pc:sldMk cId="2306598344" sldId="344"/>
            <ac:spMk id="4" creationId="{C6AA41E2-5CD6-4DC9-90FA-B590A3C8F6FC}"/>
          </ac:spMkLst>
        </pc:spChg>
      </pc:sldChg>
      <pc:sldChg chg="modSp mod">
        <pc:chgData name="Jon Rosdahl" userId="2820f357-2dd4-4127-8713-e0bfde0fd756" providerId="ADAL" clId="{2841BAF9-6C29-4197-9D96-FD1038D76AAE}" dt="2022-01-17T06:38:27.606" v="571" actId="113"/>
        <pc:sldMkLst>
          <pc:docMk/>
          <pc:sldMk cId="2613497696" sldId="486"/>
        </pc:sldMkLst>
        <pc:spChg chg="mod">
          <ac:chgData name="Jon Rosdahl" userId="2820f357-2dd4-4127-8713-e0bfde0fd756" providerId="ADAL" clId="{2841BAF9-6C29-4197-9D96-FD1038D76AAE}" dt="2022-01-17T06:38:27.606" v="571" actId="113"/>
          <ac:spMkLst>
            <pc:docMk/>
            <pc:sldMk cId="2613497696" sldId="486"/>
            <ac:spMk id="3" creationId="{00000000-0000-0000-0000-000000000000}"/>
          </ac:spMkLst>
        </pc:spChg>
      </pc:sldChg>
      <pc:sldChg chg="modSp mod">
        <pc:chgData name="Jon Rosdahl" userId="2820f357-2dd4-4127-8713-e0bfde0fd756" providerId="ADAL" clId="{2841BAF9-6C29-4197-9D96-FD1038D76AAE}" dt="2022-01-17T06:41:13.475" v="615" actId="6549"/>
        <pc:sldMkLst>
          <pc:docMk/>
          <pc:sldMk cId="1285106033" sldId="519"/>
        </pc:sldMkLst>
        <pc:spChg chg="mod">
          <ac:chgData name="Jon Rosdahl" userId="2820f357-2dd4-4127-8713-e0bfde0fd756" providerId="ADAL" clId="{2841BAF9-6C29-4197-9D96-FD1038D76AAE}" dt="2022-01-17T06:41:13.475" v="615" actId="6549"/>
          <ac:spMkLst>
            <pc:docMk/>
            <pc:sldMk cId="1285106033" sldId="519"/>
            <ac:spMk id="8" creationId="{7B8A0CA0-9C1E-4722-82B0-EF1FBB7A6360}"/>
          </ac:spMkLst>
        </pc:spChg>
      </pc:sldChg>
      <pc:sldChg chg="modSp mod">
        <pc:chgData name="Jon Rosdahl" userId="2820f357-2dd4-4127-8713-e0bfde0fd756" providerId="ADAL" clId="{2841BAF9-6C29-4197-9D96-FD1038D76AAE}" dt="2022-01-17T06:50:04.299" v="701" actId="14100"/>
        <pc:sldMkLst>
          <pc:docMk/>
          <pc:sldMk cId="4199907519" sldId="520"/>
        </pc:sldMkLst>
        <pc:spChg chg="mod">
          <ac:chgData name="Jon Rosdahl" userId="2820f357-2dd4-4127-8713-e0bfde0fd756" providerId="ADAL" clId="{2841BAF9-6C29-4197-9D96-FD1038D76AAE}" dt="2022-01-17T06:21:20.744" v="86" actId="403"/>
          <ac:spMkLst>
            <pc:docMk/>
            <pc:sldMk cId="4199907519" sldId="520"/>
            <ac:spMk id="2" creationId="{C8058D40-4060-402E-8791-397EC1889FD1}"/>
          </ac:spMkLst>
        </pc:spChg>
        <pc:spChg chg="mod">
          <ac:chgData name="Jon Rosdahl" userId="2820f357-2dd4-4127-8713-e0bfde0fd756" providerId="ADAL" clId="{2841BAF9-6C29-4197-9D96-FD1038D76AAE}" dt="2022-01-17T06:50:04.299" v="701" actId="14100"/>
          <ac:spMkLst>
            <pc:docMk/>
            <pc:sldMk cId="4199907519" sldId="520"/>
            <ac:spMk id="3" creationId="{21182FB7-96F8-4A82-A61D-704100E9C474}"/>
          </ac:spMkLst>
        </pc:spChg>
      </pc:sldChg>
      <pc:sldChg chg="del">
        <pc:chgData name="Jon Rosdahl" userId="2820f357-2dd4-4127-8713-e0bfde0fd756" providerId="ADAL" clId="{2841BAF9-6C29-4197-9D96-FD1038D76AAE}" dt="2022-01-17T06:42:01.201" v="616" actId="47"/>
        <pc:sldMkLst>
          <pc:docMk/>
          <pc:sldMk cId="836784854" sldId="521"/>
        </pc:sldMkLst>
      </pc:sldChg>
      <pc:sldChg chg="modSp mod">
        <pc:chgData name="Jon Rosdahl" userId="2820f357-2dd4-4127-8713-e0bfde0fd756" providerId="ADAL" clId="{2841BAF9-6C29-4197-9D96-FD1038D76AAE}" dt="2022-01-17T06:49:17.769" v="696" actId="20577"/>
        <pc:sldMkLst>
          <pc:docMk/>
          <pc:sldMk cId="1968720319" sldId="2366"/>
        </pc:sldMkLst>
        <pc:spChg chg="mod">
          <ac:chgData name="Jon Rosdahl" userId="2820f357-2dd4-4127-8713-e0bfde0fd756" providerId="ADAL" clId="{2841BAF9-6C29-4197-9D96-FD1038D76AAE}" dt="2022-01-17T06:21:13.398" v="85" actId="20577"/>
          <ac:spMkLst>
            <pc:docMk/>
            <pc:sldMk cId="1968720319" sldId="2366"/>
            <ac:spMk id="2" creationId="{00000000-0000-0000-0000-000000000000}"/>
          </ac:spMkLst>
        </pc:spChg>
        <pc:spChg chg="mod">
          <ac:chgData name="Jon Rosdahl" userId="2820f357-2dd4-4127-8713-e0bfde0fd756" providerId="ADAL" clId="{2841BAF9-6C29-4197-9D96-FD1038D76AAE}" dt="2022-01-17T06:49:17.769" v="696" actId="20577"/>
          <ac:spMkLst>
            <pc:docMk/>
            <pc:sldMk cId="1968720319" sldId="2366"/>
            <ac:spMk id="3" creationId="{00000000-0000-0000-0000-000000000000}"/>
          </ac:spMkLst>
        </pc:spChg>
      </pc:sldChg>
      <pc:sldChg chg="modSp new mod">
        <pc:chgData name="Jon Rosdahl" userId="2820f357-2dd4-4127-8713-e0bfde0fd756" providerId="ADAL" clId="{2841BAF9-6C29-4197-9D96-FD1038D76AAE}" dt="2022-01-17T06:50:53.835" v="705" actId="20577"/>
        <pc:sldMkLst>
          <pc:docMk/>
          <pc:sldMk cId="3229875089" sldId="2367"/>
        </pc:sldMkLst>
        <pc:spChg chg="mod">
          <ac:chgData name="Jon Rosdahl" userId="2820f357-2dd4-4127-8713-e0bfde0fd756" providerId="ADAL" clId="{2841BAF9-6C29-4197-9D96-FD1038D76AAE}" dt="2022-01-17T06:35:41.938" v="533" actId="14100"/>
          <ac:spMkLst>
            <pc:docMk/>
            <pc:sldMk cId="3229875089" sldId="2367"/>
            <ac:spMk id="2" creationId="{F72293F0-4F1B-4469-B347-DCE396C2448B}"/>
          </ac:spMkLst>
        </pc:spChg>
        <pc:spChg chg="mod">
          <ac:chgData name="Jon Rosdahl" userId="2820f357-2dd4-4127-8713-e0bfde0fd756" providerId="ADAL" clId="{2841BAF9-6C29-4197-9D96-FD1038D76AAE}" dt="2022-01-17T06:50:53.835" v="705" actId="20577"/>
          <ac:spMkLst>
            <pc:docMk/>
            <pc:sldMk cId="3229875089" sldId="2367"/>
            <ac:spMk id="3" creationId="{4EA36B30-91E6-46D4-9C1D-DE22D0B0DE2B}"/>
          </ac:spMkLst>
        </pc:spChg>
      </pc:sldChg>
      <pc:sldChg chg="addSp modSp del mod">
        <pc:chgData name="Jon Rosdahl" userId="2820f357-2dd4-4127-8713-e0bfde0fd756" providerId="ADAL" clId="{2841BAF9-6C29-4197-9D96-FD1038D76AAE}" dt="2022-01-17T06:52:47.295" v="713" actId="14100"/>
        <pc:sldMkLst>
          <pc:docMk/>
          <pc:sldMk cId="836784854" sldId="2368"/>
        </pc:sldMkLst>
        <pc:spChg chg="add mod">
          <ac:chgData name="Jon Rosdahl" userId="2820f357-2dd4-4127-8713-e0bfde0fd756" providerId="ADAL" clId="{2841BAF9-6C29-4197-9D96-FD1038D76AAE}" dt="2022-01-17T06:52:31.631" v="710" actId="14100"/>
          <ac:spMkLst>
            <pc:docMk/>
            <pc:sldMk cId="836784854" sldId="2368"/>
            <ac:spMk id="2" creationId="{CE7E1AA7-992F-40AB-8346-950A4882C647}"/>
          </ac:spMkLst>
        </pc:spChg>
        <pc:spChg chg="mod">
          <ac:chgData name="Jon Rosdahl" userId="2820f357-2dd4-4127-8713-e0bfde0fd756" providerId="ADAL" clId="{2841BAF9-6C29-4197-9D96-FD1038D76AAE}" dt="2022-01-17T06:42:38.230" v="621" actId="1076"/>
          <ac:spMkLst>
            <pc:docMk/>
            <pc:sldMk cId="836784854" sldId="2368"/>
            <ac:spMk id="3" creationId="{53A5F0E2-5A9C-4C29-ADCF-6DEA7452BA41}"/>
          </ac:spMkLst>
        </pc:spChg>
        <pc:spChg chg="mod">
          <ac:chgData name="Jon Rosdahl" userId="2820f357-2dd4-4127-8713-e0bfde0fd756" providerId="ADAL" clId="{2841BAF9-6C29-4197-9D96-FD1038D76AAE}" dt="2022-01-17T06:52:40.237" v="711" actId="1076"/>
          <ac:spMkLst>
            <pc:docMk/>
            <pc:sldMk cId="836784854" sldId="2368"/>
            <ac:spMk id="9217" creationId="{00000000-0000-0000-0000-000000000000}"/>
          </ac:spMkLst>
        </pc:spChg>
        <pc:spChg chg="mod">
          <ac:chgData name="Jon Rosdahl" userId="2820f357-2dd4-4127-8713-e0bfde0fd756" providerId="ADAL" clId="{2841BAF9-6C29-4197-9D96-FD1038D76AAE}" dt="2022-01-17T06:52:47.295" v="713" actId="14100"/>
          <ac:spMkLst>
            <pc:docMk/>
            <pc:sldMk cId="836784854" sldId="2368"/>
            <ac:spMk id="9218" creationId="{00000000-0000-0000-0000-000000000000}"/>
          </ac:spMkLst>
        </pc:spChg>
      </pc:sldChg>
      <pc:sldChg chg="del">
        <pc:chgData name="Jon Rosdahl" userId="2820f357-2dd4-4127-8713-e0bfde0fd756" providerId="ADAL" clId="{2841BAF9-6C29-4197-9D96-FD1038D76AAE}" dt="2022-01-17T06:43:23.164" v="626" actId="47"/>
        <pc:sldMkLst>
          <pc:docMk/>
          <pc:sldMk cId="274309404" sldId="2369"/>
        </pc:sldMkLst>
      </pc:sldChg>
      <pc:sldMasterChg chg="modSp mod">
        <pc:chgData name="Jon Rosdahl" userId="2820f357-2dd4-4127-8713-e0bfde0fd756" providerId="ADAL" clId="{2841BAF9-6C29-4197-9D96-FD1038D76AAE}" dt="2022-01-17T06:16:23.201" v="30" actId="20577"/>
        <pc:sldMasterMkLst>
          <pc:docMk/>
          <pc:sldMasterMk cId="4009877954" sldId="2147483734"/>
        </pc:sldMasterMkLst>
        <pc:spChg chg="mod">
          <ac:chgData name="Jon Rosdahl" userId="2820f357-2dd4-4127-8713-e0bfde0fd756" providerId="ADAL" clId="{2841BAF9-6C29-4197-9D96-FD1038D76AAE}" dt="2022-01-17T06:16:23.201" v="30" actId="20577"/>
          <ac:spMkLst>
            <pc:docMk/>
            <pc:sldMasterMk cId="4009877954" sldId="2147483734"/>
            <ac:spMk id="10" creationId="{00000000-0000-0000-0000-000000000000}"/>
          </ac:spMkLst>
        </pc:spChg>
        <pc:spChg chg="mod">
          <ac:chgData name="Jon Rosdahl" userId="2820f357-2dd4-4127-8713-e0bfde0fd756" providerId="ADAL" clId="{2841BAF9-6C29-4197-9D96-FD1038D76AAE}" dt="2022-01-17T06:16:11.059" v="22" actId="14100"/>
          <ac:spMkLst>
            <pc:docMk/>
            <pc:sldMasterMk cId="4009877954" sldId="2147483734"/>
            <ac:spMk id="1028" creationId="{00000000-0000-0000-0000-000000000000}"/>
          </ac:spMkLst>
        </pc:spChg>
      </pc:sldMasterChg>
      <pc:sldMasterChg chg="del delSldLayout">
        <pc:chgData name="Jon Rosdahl" userId="2820f357-2dd4-4127-8713-e0bfde0fd756" providerId="ADAL" clId="{2841BAF9-6C29-4197-9D96-FD1038D76AAE}" dt="2022-01-17T06:42:03.889" v="617" actId="47"/>
        <pc:sldMasterMkLst>
          <pc:docMk/>
          <pc:sldMasterMk cId="1754910242" sldId="2147483744"/>
        </pc:sldMasterMkLst>
        <pc:sldLayoutChg chg="del">
          <pc:chgData name="Jon Rosdahl" userId="2820f357-2dd4-4127-8713-e0bfde0fd756" providerId="ADAL" clId="{2841BAF9-6C29-4197-9D96-FD1038D76AAE}" dt="2022-01-17T06:42:03.889" v="617" actId="47"/>
          <pc:sldLayoutMkLst>
            <pc:docMk/>
            <pc:sldMasterMk cId="1754910242" sldId="2147483744"/>
            <pc:sldLayoutMk cId="3580368798" sldId="2147483745"/>
          </pc:sldLayoutMkLst>
        </pc:sldLayoutChg>
        <pc:sldLayoutChg chg="del">
          <pc:chgData name="Jon Rosdahl" userId="2820f357-2dd4-4127-8713-e0bfde0fd756" providerId="ADAL" clId="{2841BAF9-6C29-4197-9D96-FD1038D76AAE}" dt="2022-01-17T06:42:03.889" v="617" actId="47"/>
          <pc:sldLayoutMkLst>
            <pc:docMk/>
            <pc:sldMasterMk cId="1754910242" sldId="2147483744"/>
            <pc:sldLayoutMk cId="1545678551" sldId="2147483746"/>
          </pc:sldLayoutMkLst>
        </pc:sldLayoutChg>
        <pc:sldLayoutChg chg="del">
          <pc:chgData name="Jon Rosdahl" userId="2820f357-2dd4-4127-8713-e0bfde0fd756" providerId="ADAL" clId="{2841BAF9-6C29-4197-9D96-FD1038D76AAE}" dt="2022-01-17T06:42:03.889" v="617" actId="47"/>
          <pc:sldLayoutMkLst>
            <pc:docMk/>
            <pc:sldMasterMk cId="1754910242" sldId="2147483744"/>
            <pc:sldLayoutMk cId="406383891" sldId="2147483747"/>
          </pc:sldLayoutMkLst>
        </pc:sldLayoutChg>
        <pc:sldLayoutChg chg="del">
          <pc:chgData name="Jon Rosdahl" userId="2820f357-2dd4-4127-8713-e0bfde0fd756" providerId="ADAL" clId="{2841BAF9-6C29-4197-9D96-FD1038D76AAE}" dt="2022-01-17T06:42:03.889" v="617" actId="47"/>
          <pc:sldLayoutMkLst>
            <pc:docMk/>
            <pc:sldMasterMk cId="1754910242" sldId="2147483744"/>
            <pc:sldLayoutMk cId="3930751804" sldId="2147483748"/>
          </pc:sldLayoutMkLst>
        </pc:sldLayoutChg>
        <pc:sldLayoutChg chg="del">
          <pc:chgData name="Jon Rosdahl" userId="2820f357-2dd4-4127-8713-e0bfde0fd756" providerId="ADAL" clId="{2841BAF9-6C29-4197-9D96-FD1038D76AAE}" dt="2022-01-17T06:42:03.889" v="617" actId="47"/>
          <pc:sldLayoutMkLst>
            <pc:docMk/>
            <pc:sldMasterMk cId="1754910242" sldId="2147483744"/>
            <pc:sldLayoutMk cId="2406528041" sldId="2147483749"/>
          </pc:sldLayoutMkLst>
        </pc:sldLayoutChg>
        <pc:sldLayoutChg chg="del">
          <pc:chgData name="Jon Rosdahl" userId="2820f357-2dd4-4127-8713-e0bfde0fd756" providerId="ADAL" clId="{2841BAF9-6C29-4197-9D96-FD1038D76AAE}" dt="2022-01-17T06:42:03.889" v="617" actId="47"/>
          <pc:sldLayoutMkLst>
            <pc:docMk/>
            <pc:sldMasterMk cId="1754910242" sldId="2147483744"/>
            <pc:sldLayoutMk cId="638701855" sldId="2147483750"/>
          </pc:sldLayoutMkLst>
        </pc:sldLayoutChg>
        <pc:sldLayoutChg chg="del">
          <pc:chgData name="Jon Rosdahl" userId="2820f357-2dd4-4127-8713-e0bfde0fd756" providerId="ADAL" clId="{2841BAF9-6C29-4197-9D96-FD1038D76AAE}" dt="2022-01-17T06:42:03.889" v="617" actId="47"/>
          <pc:sldLayoutMkLst>
            <pc:docMk/>
            <pc:sldMasterMk cId="1754910242" sldId="2147483744"/>
            <pc:sldLayoutMk cId="483576545" sldId="2147483751"/>
          </pc:sldLayoutMkLst>
        </pc:sldLayoutChg>
        <pc:sldLayoutChg chg="del">
          <pc:chgData name="Jon Rosdahl" userId="2820f357-2dd4-4127-8713-e0bfde0fd756" providerId="ADAL" clId="{2841BAF9-6C29-4197-9D96-FD1038D76AAE}" dt="2022-01-17T06:42:03.889" v="617" actId="47"/>
          <pc:sldLayoutMkLst>
            <pc:docMk/>
            <pc:sldMasterMk cId="1754910242" sldId="2147483744"/>
            <pc:sldLayoutMk cId="2096145601" sldId="2147483752"/>
          </pc:sldLayoutMkLst>
        </pc:sldLayoutChg>
        <pc:sldLayoutChg chg="del">
          <pc:chgData name="Jon Rosdahl" userId="2820f357-2dd4-4127-8713-e0bfde0fd756" providerId="ADAL" clId="{2841BAF9-6C29-4197-9D96-FD1038D76AAE}" dt="2022-01-17T06:42:03.889" v="617" actId="47"/>
          <pc:sldLayoutMkLst>
            <pc:docMk/>
            <pc:sldMasterMk cId="1754910242" sldId="2147483744"/>
            <pc:sldLayoutMk cId="426432266" sldId="2147483753"/>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802.11-21/1966r0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2022</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802.11-21/1966r0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2022</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802.11-21/1966r0</a:t>
            </a:r>
          </a:p>
        </p:txBody>
      </p:sp>
      <p:sp>
        <p:nvSpPr>
          <p:cNvPr id="5" name="Rectangle 3"/>
          <p:cNvSpPr>
            <a:spLocks noGrp="1" noChangeArrowheads="1"/>
          </p:cNvSpPr>
          <p:nvPr>
            <p:ph type="dt"/>
          </p:nvPr>
        </p:nvSpPr>
        <p:spPr>
          <a:ln/>
        </p:spPr>
        <p:txBody>
          <a:bodyPr/>
          <a:lstStyle/>
          <a:p>
            <a:r>
              <a:rPr lang="en-US"/>
              <a:t>January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802.11-21/1966r0</a:t>
            </a:r>
          </a:p>
        </p:txBody>
      </p:sp>
      <p:sp>
        <p:nvSpPr>
          <p:cNvPr id="5" name="Rectangle 3"/>
          <p:cNvSpPr>
            <a:spLocks noGrp="1" noChangeArrowheads="1"/>
          </p:cNvSpPr>
          <p:nvPr>
            <p:ph type="dt"/>
          </p:nvPr>
        </p:nvSpPr>
        <p:spPr>
          <a:ln/>
        </p:spPr>
        <p:txBody>
          <a:bodyPr/>
          <a:lstStyle/>
          <a:p>
            <a:r>
              <a:rPr lang="en-US"/>
              <a:t>January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802.11-21/1966r0</a:t>
            </a:r>
            <a:endParaRPr lang="en-US" dirty="0"/>
          </a:p>
        </p:txBody>
      </p:sp>
      <p:sp>
        <p:nvSpPr>
          <p:cNvPr id="5" name="Date Placeholder 4"/>
          <p:cNvSpPr>
            <a:spLocks noGrp="1"/>
          </p:cNvSpPr>
          <p:nvPr>
            <p:ph type="dt" idx="11"/>
          </p:nvPr>
        </p:nvSpPr>
        <p:spPr/>
        <p:txBody>
          <a:bodyPr/>
          <a:lstStyle/>
          <a:p>
            <a:r>
              <a:rPr lang="en-US"/>
              <a:t>January 2022</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For Sept – Go/</a:t>
            </a:r>
            <a:r>
              <a:rPr lang="en-US" dirty="0" err="1"/>
              <a:t>NoGo</a:t>
            </a:r>
            <a:r>
              <a:rPr lang="en-US" dirty="0"/>
              <a:t> decision on May 5, 2021</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For Nov – Go/</a:t>
            </a:r>
            <a:r>
              <a:rPr lang="en-US" sz="1200" dirty="0" err="1"/>
              <a:t>NoGo</a:t>
            </a:r>
            <a:r>
              <a:rPr lang="en-US" sz="1200" dirty="0"/>
              <a:t> decision on July 9, 2021</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endParaRPr lang="en-US" dirty="0"/>
          </a:p>
        </p:txBody>
      </p:sp>
      <p:sp>
        <p:nvSpPr>
          <p:cNvPr id="4" name="Header Placeholder 3"/>
          <p:cNvSpPr>
            <a:spLocks noGrp="1"/>
          </p:cNvSpPr>
          <p:nvPr>
            <p:ph type="hdr"/>
          </p:nvPr>
        </p:nvSpPr>
        <p:spPr/>
        <p:txBody>
          <a:bodyPr/>
          <a:lstStyle/>
          <a:p>
            <a:r>
              <a:rPr lang="en-US"/>
              <a:t>doc.: IEEE 802.11-21/1966r0</a:t>
            </a:r>
          </a:p>
        </p:txBody>
      </p:sp>
      <p:sp>
        <p:nvSpPr>
          <p:cNvPr id="5" name="Date Placeholder 4"/>
          <p:cNvSpPr>
            <a:spLocks noGrp="1"/>
          </p:cNvSpPr>
          <p:nvPr>
            <p:ph type="dt"/>
          </p:nvPr>
        </p:nvSpPr>
        <p:spPr/>
        <p:txBody>
          <a:bodyPr/>
          <a:lstStyle/>
          <a:p>
            <a:r>
              <a:rPr lang="en-US"/>
              <a:t>January 2022</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1194373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22/0001r2</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Rectangle 3"/>
          <p:cNvSpPr>
            <a:spLocks noGrp="1" noChangeArrowheads="1"/>
          </p:cNvSpPr>
          <p:nvPr>
            <p:ph type="dt"/>
          </p:nvPr>
        </p:nvSpPr>
        <p:spPr>
          <a:ln/>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January 2022</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Rectangle 6"/>
          <p:cNvSpPr>
            <a:spLocks noGrp="1" noChangeArrowheads="1"/>
          </p:cNvSpPr>
          <p:nvPr>
            <p:ph type="ftr"/>
          </p:nvPr>
        </p:nvSpPr>
        <p:spPr>
          <a:ln/>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S Gothic"/>
              </a:rPr>
              <a:t>Jon Rosdahl, Qualcomm</a:t>
            </a:r>
          </a:p>
        </p:txBody>
      </p:sp>
      <p:sp>
        <p:nvSpPr>
          <p:cNvPr id="7" name="Rectangle 7"/>
          <p:cNvSpPr>
            <a:spLocks noGrp="1" noChangeArrowheads="1"/>
          </p:cNvSpPr>
          <p:nvPr>
            <p:ph type="sldNum"/>
          </p:nvPr>
        </p:nvSpPr>
        <p:spPr>
          <a:ln/>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S Gothic"/>
              </a:rPr>
              <a:t>Page </a:t>
            </a:r>
            <a:fld id="{35E0D7E8-EBB2-4683-98FD-8E18BC106EDA}" type="slidenum">
              <a:rPr kumimoji="0" lang="en-US" sz="1200" b="0" i="0" u="none" strike="noStrike" kern="1200" cap="none" spc="0" normalizeH="0" baseline="0" noProof="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16</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2000" dirty="0"/>
              <a:t>Future Wireless Interim Meetings: review and status Jan 5, 2021</a:t>
            </a:r>
            <a:endParaRPr lang="en-US" dirty="0"/>
          </a:p>
          <a:p>
            <a:pPr lvl="1"/>
            <a:r>
              <a:rPr lang="en-US" sz="1800" dirty="0"/>
              <a:t>Jan 14-27, 2022 – Electronic – Mtg Events is meeting planner.</a:t>
            </a:r>
          </a:p>
          <a:p>
            <a:pPr lvl="1"/>
            <a:r>
              <a:rPr lang="en-US" sz="1800" dirty="0"/>
              <a:t>May 15-20, 2022, Warsaw Marriott, Warsaw, Poland– Contract executed (802WFIN-20/22r0)</a:t>
            </a:r>
            <a:endParaRPr lang="en-US" dirty="0"/>
          </a:p>
          <a:p>
            <a:pPr lvl="1"/>
            <a:r>
              <a:rPr lang="en-US" sz="1800" dirty="0"/>
              <a:t>Sept 11-16, 2022, Hilton Waikoloa Village, Waikoloa, HI – Contract executed (802WFIN-20/32r0)</a:t>
            </a:r>
            <a:endParaRPr lang="en-US" dirty="0"/>
          </a:p>
          <a:p>
            <a:pPr lvl="1"/>
            <a:r>
              <a:rPr lang="en-US" sz="1800" dirty="0"/>
              <a:t>Jan 15-20, 2023, Baltimore Marriott Waterfront, Baltimore, MD – Contract executed (802WFIN-20/18r0)</a:t>
            </a:r>
            <a:endParaRPr lang="en-US" dirty="0"/>
          </a:p>
          <a:p>
            <a:pPr lvl="1"/>
            <a:r>
              <a:rPr lang="en-US" sz="1800" dirty="0"/>
              <a:t>May 2023 – 802 EC asked that we book Hilton Orlando Lake Buena Vista to help pay for cancelling 2022-03.</a:t>
            </a:r>
            <a:endParaRPr lang="en-US" dirty="0"/>
          </a:p>
          <a:p>
            <a:pPr lvl="1"/>
            <a:r>
              <a:rPr lang="en-US" sz="1800" dirty="0"/>
              <a:t>September 10-15, 2023 – Grand Hyatt, Atlanta Buckhead – Contract executed (802WFIN-21/1r0)</a:t>
            </a:r>
            <a:endParaRPr lang="en-US" dirty="0"/>
          </a:p>
          <a:p>
            <a:pPr lvl="1"/>
            <a:r>
              <a:rPr lang="en-US" sz="1800" dirty="0"/>
              <a:t>January 14-19, 2024 – Hilton Panama, Panama – Contract executed (802WFIN-21/31r0)</a:t>
            </a:r>
            <a:endParaRPr lang="en-US" dirty="0"/>
          </a:p>
          <a:p>
            <a:pPr lvl="1"/>
            <a:r>
              <a:rPr lang="en-US" sz="1800" dirty="0"/>
              <a:t>May 2024 - Open</a:t>
            </a:r>
            <a:endParaRPr lang="en-US" dirty="0"/>
          </a:p>
          <a:p>
            <a:pPr lvl="1"/>
            <a:r>
              <a:rPr lang="en-US" sz="1800" dirty="0"/>
              <a:t>Sept 8-13, 2024 - Hilton Waikoloa Village – Contract executed (802WFIN-20/12r0)</a:t>
            </a:r>
          </a:p>
          <a:p>
            <a:pPr lvl="1"/>
            <a:r>
              <a:rPr lang="en-US" sz="1800" dirty="0"/>
              <a:t>Jan 2025 - Open</a:t>
            </a:r>
          </a:p>
          <a:p>
            <a:pPr lvl="1"/>
            <a:r>
              <a:rPr lang="en-US" sz="1800" dirty="0"/>
              <a:t>May 2025 - Open</a:t>
            </a:r>
          </a:p>
          <a:p>
            <a:pPr lvl="1"/>
            <a:r>
              <a:rPr lang="en-US" sz="1800" dirty="0"/>
              <a:t>Sept 2025 </a:t>
            </a:r>
            <a:r>
              <a:rPr lang="en-US" sz="1200" dirty="0"/>
              <a:t>Hilton Waikoloa Village, Waikoloa, HI – Approved March 2020 by 802WCSC – in negotiations</a:t>
            </a:r>
          </a:p>
          <a:p>
            <a:pPr lvl="1"/>
            <a:r>
              <a:rPr lang="en-US" sz="1200" dirty="0"/>
              <a:t>Sept 2026 Hilton Waikoloa Village, Waikoloa, HI – Approved March 2020 by 802WCSC – in negotiations</a:t>
            </a:r>
            <a:endParaRPr lang="en-US" dirty="0"/>
          </a:p>
        </p:txBody>
      </p:sp>
    </p:spTree>
    <p:extLst>
      <p:ext uri="{BB962C8B-B14F-4D97-AF65-F5344CB8AC3E}">
        <p14:creationId xmlns:p14="http://schemas.microsoft.com/office/powerpoint/2010/main" val="3758505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a:t>
            </a:r>
          </a:p>
          <a:p>
            <a:r>
              <a:rPr lang="en-US" dirty="0"/>
              <a:t>Dark Green Highlight – rebooking due to COVID</a:t>
            </a:r>
          </a:p>
          <a:p>
            <a:r>
              <a:rPr lang="en-US" dirty="0"/>
              <a:t>Red – Cancelled – Electronic Plenary</a:t>
            </a:r>
          </a:p>
          <a:p>
            <a:r>
              <a:rPr lang="en-US" dirty="0"/>
              <a:t>No highlight – pre Covid assigned dates/venues.</a:t>
            </a: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7A52B0D-DD1E-4554-8B26-BB0942B0983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December 2021</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802 EC-21/0303r1</a:t>
            </a:r>
          </a:p>
        </p:txBody>
      </p:sp>
    </p:spTree>
    <p:extLst>
      <p:ext uri="{BB962C8B-B14F-4D97-AF65-F5344CB8AC3E}">
        <p14:creationId xmlns:p14="http://schemas.microsoft.com/office/powerpoint/2010/main" val="12540878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802.11-21/1966r0</a:t>
            </a:r>
          </a:p>
        </p:txBody>
      </p:sp>
      <p:sp>
        <p:nvSpPr>
          <p:cNvPr id="5" name="Rectangle 3"/>
          <p:cNvSpPr>
            <a:spLocks noGrp="1" noChangeArrowheads="1"/>
          </p:cNvSpPr>
          <p:nvPr>
            <p:ph type="dt"/>
          </p:nvPr>
        </p:nvSpPr>
        <p:spPr>
          <a:ln/>
        </p:spPr>
        <p:txBody>
          <a:bodyPr/>
          <a:lstStyle/>
          <a:p>
            <a:r>
              <a:rPr lang="en-US"/>
              <a:t>January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2022</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1900627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553817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2337556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January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28700417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January 2022</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41068602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January 2022</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611676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January 2022</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11344376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January 2022</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15912208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7151536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1099933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916E9D6-7CA1-4FF4-9569-8648078D1E37}"/>
              </a:ext>
            </a:extLst>
          </p:cNvPr>
          <p:cNvSpPr>
            <a:spLocks noChangeArrowheads="1"/>
          </p:cNvSpPr>
          <p:nvPr/>
        </p:nvSpPr>
        <p:spPr bwMode="auto">
          <a:xfrm>
            <a:off x="19052"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4" name="Text Box 9">
            <a:extLst>
              <a:ext uri="{FF2B5EF4-FFF2-40B4-BE49-F238E27FC236}">
                <a16:creationId xmlns:a16="http://schemas.microsoft.com/office/drawing/2014/main" id="{ECC9A3E7-6E7E-4533-8460-17B235A06FF0}"/>
              </a:ext>
            </a:extLst>
          </p:cNvPr>
          <p:cNvSpPr txBox="1">
            <a:spLocks noChangeArrowheads="1"/>
          </p:cNvSpPr>
          <p:nvPr userDrawn="1"/>
        </p:nvSpPr>
        <p:spPr bwMode="auto">
          <a:xfrm>
            <a:off x="-6349" y="6597486"/>
            <a:ext cx="1219200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900" dirty="0">
                <a:solidFill>
                  <a:schemeClr val="bg1"/>
                </a:solidFill>
              </a:rPr>
              <a:t>2021 December IEEE 802 Interim Telecon</a:t>
            </a:r>
          </a:p>
        </p:txBody>
      </p:sp>
      <p:sp>
        <p:nvSpPr>
          <p:cNvPr id="330755" name="Rectangle 3">
            <a:extLst>
              <a:ext uri="{FF2B5EF4-FFF2-40B4-BE49-F238E27FC236}">
                <a16:creationId xmlns:a16="http://schemas.microsoft.com/office/drawing/2014/main" id="{33742F36-ED33-42D0-8176-79384FE46A80}"/>
              </a:ext>
            </a:extLst>
          </p:cNvPr>
          <p:cNvSpPr>
            <a:spLocks noChangeArrowheads="1"/>
          </p:cNvSpPr>
          <p:nvPr/>
        </p:nvSpPr>
        <p:spPr bwMode="auto">
          <a:xfrm>
            <a:off x="4236"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30756" name="Rectangle 4">
            <a:extLst>
              <a:ext uri="{FF2B5EF4-FFF2-40B4-BE49-F238E27FC236}">
                <a16:creationId xmlns:a16="http://schemas.microsoft.com/office/drawing/2014/main" id="{9307BF9A-E01D-4F3D-B2CA-756473780667}"/>
              </a:ext>
            </a:extLst>
          </p:cNvPr>
          <p:cNvSpPr>
            <a:spLocks noGrp="1" noChangeArrowheads="1"/>
          </p:cNvSpPr>
          <p:nvPr>
            <p:ph type="ctrTitle"/>
          </p:nvPr>
        </p:nvSpPr>
        <p:spPr>
          <a:xfrm>
            <a:off x="914400" y="2130428"/>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3D08866B-76FE-4482-A597-BEEB92688837}"/>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4850163A-3EBC-482C-8203-833C440D1735}"/>
              </a:ext>
            </a:extLst>
          </p:cNvPr>
          <p:cNvSpPr txBox="1">
            <a:spLocks noChangeArrowheads="1"/>
          </p:cNvSpPr>
          <p:nvPr/>
        </p:nvSpPr>
        <p:spPr bwMode="auto">
          <a:xfrm>
            <a:off x="10610853" y="6589714"/>
            <a:ext cx="1534583"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900">
                <a:solidFill>
                  <a:schemeClr val="bg1"/>
                </a:solidFill>
              </a:rPr>
              <a:t>Page </a:t>
            </a:r>
            <a:fld id="{1CB15AE4-5154-4C3F-8C5F-14C4E82E64F1}" type="slidenum">
              <a:rPr lang="en-US" altLang="en-US" sz="900">
                <a:solidFill>
                  <a:schemeClr val="bg1"/>
                </a:solidFill>
              </a:rPr>
              <a:pPr algn="r" eaLnBrk="1" hangingPunct="1">
                <a:spcBef>
                  <a:spcPct val="50000"/>
                </a:spcBef>
              </a:pPr>
              <a:t>‹#›</a:t>
            </a:fld>
            <a:endParaRPr lang="en-US" altLang="en-US" sz="900">
              <a:solidFill>
                <a:schemeClr val="bg1"/>
              </a:solidFill>
            </a:endParaRPr>
          </a:p>
        </p:txBody>
      </p:sp>
      <p:grpSp>
        <p:nvGrpSpPr>
          <p:cNvPr id="330761" name="Group 9">
            <a:extLst>
              <a:ext uri="{FF2B5EF4-FFF2-40B4-BE49-F238E27FC236}">
                <a16:creationId xmlns:a16="http://schemas.microsoft.com/office/drawing/2014/main" id="{482F0322-AA73-4141-94E5-E0F4356D9ED4}"/>
              </a:ext>
            </a:extLst>
          </p:cNvPr>
          <p:cNvGrpSpPr>
            <a:grpSpLocks/>
          </p:cNvGrpSpPr>
          <p:nvPr/>
        </p:nvGrpSpPr>
        <p:grpSpPr bwMode="auto">
          <a:xfrm>
            <a:off x="11089219" y="5876928"/>
            <a:ext cx="1058333" cy="709613"/>
            <a:chOff x="3288" y="3482"/>
            <a:chExt cx="500" cy="447"/>
          </a:xfrm>
        </p:grpSpPr>
        <p:sp>
          <p:nvSpPr>
            <p:cNvPr id="330762" name="Rectangle 10">
              <a:extLst>
                <a:ext uri="{FF2B5EF4-FFF2-40B4-BE49-F238E27FC236}">
                  <a16:creationId xmlns:a16="http://schemas.microsoft.com/office/drawing/2014/main" id="{32348BFF-B9BA-4861-B473-83605A7DC0AF}"/>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30763" name="Text Box 11">
              <a:extLst>
                <a:ext uri="{FF2B5EF4-FFF2-40B4-BE49-F238E27FC236}">
                  <a16:creationId xmlns:a16="http://schemas.microsoft.com/office/drawing/2014/main" id="{42220904-DB44-442A-95D1-2709A7A11430}"/>
                </a:ext>
              </a:extLst>
            </p:cNvPr>
            <p:cNvSpPr txBox="1">
              <a:spLocks noChangeArrowheads="1"/>
            </p:cNvSpPr>
            <p:nvPr userDrawn="1"/>
          </p:nvSpPr>
          <p:spPr bwMode="auto">
            <a:xfrm>
              <a:off x="3297" y="3482"/>
              <a:ext cx="296" cy="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725" b="1">
                  <a:solidFill>
                    <a:schemeClr val="bg1"/>
                  </a:solidFill>
                </a:rPr>
                <a:t>EEE</a:t>
              </a:r>
            </a:p>
          </p:txBody>
        </p:sp>
        <p:sp>
          <p:nvSpPr>
            <p:cNvPr id="330764" name="Line 12">
              <a:extLst>
                <a:ext uri="{FF2B5EF4-FFF2-40B4-BE49-F238E27FC236}">
                  <a16:creationId xmlns:a16="http://schemas.microsoft.com/office/drawing/2014/main" id="{4143CF03-14BD-416E-8DC6-153C37A1569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330765" name="Text Box 13">
              <a:extLst>
                <a:ext uri="{FF2B5EF4-FFF2-40B4-BE49-F238E27FC236}">
                  <a16:creationId xmlns:a16="http://schemas.microsoft.com/office/drawing/2014/main" id="{95E66740-E80B-4ADC-A8B0-8DF0DE44E14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1800" b="1">
                  <a:solidFill>
                    <a:schemeClr val="bg1"/>
                  </a:solidFill>
                </a:rPr>
                <a:t>802</a:t>
              </a:r>
            </a:p>
          </p:txBody>
        </p:sp>
      </p:grpSp>
      <p:sp>
        <p:nvSpPr>
          <p:cNvPr id="15" name="TextBox 14">
            <a:extLst>
              <a:ext uri="{FF2B5EF4-FFF2-40B4-BE49-F238E27FC236}">
                <a16:creationId xmlns:a16="http://schemas.microsoft.com/office/drawing/2014/main" id="{E07C26CB-7D9D-421E-9097-1883C3DAD6F2}"/>
              </a:ext>
            </a:extLst>
          </p:cNvPr>
          <p:cNvSpPr txBox="1"/>
          <p:nvPr userDrawn="1"/>
        </p:nvSpPr>
        <p:spPr>
          <a:xfrm>
            <a:off x="0" y="6604002"/>
            <a:ext cx="2235200" cy="219291"/>
          </a:xfrm>
          <a:prstGeom prst="rect">
            <a:avLst/>
          </a:prstGeom>
          <a:noFill/>
        </p:spPr>
        <p:txBody>
          <a:bodyPr wrap="square" rtlCol="0">
            <a:spAutoFit/>
          </a:bodyPr>
          <a:lstStyle/>
          <a:p>
            <a:r>
              <a:rPr lang="en-US" sz="825" dirty="0"/>
              <a:t>doc: 802 EC-21/0303r1</a:t>
            </a:r>
          </a:p>
        </p:txBody>
      </p:sp>
    </p:spTree>
    <p:extLst>
      <p:ext uri="{BB962C8B-B14F-4D97-AF65-F5344CB8AC3E}">
        <p14:creationId xmlns:p14="http://schemas.microsoft.com/office/powerpoint/2010/main" val="1305207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2629410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997A4-7ECA-47F1-84A9-B5B1D1BEC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A769B6-DA21-4E90-BB25-B98718AE50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01652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5675D-7433-46D1-9CC2-E2BB294E77E3}"/>
              </a:ext>
            </a:extLst>
          </p:cNvPr>
          <p:cNvSpPr>
            <a:spLocks noGrp="1"/>
          </p:cNvSpPr>
          <p:nvPr>
            <p:ph type="title"/>
          </p:nvPr>
        </p:nvSpPr>
        <p:spPr>
          <a:xfrm>
            <a:off x="831851" y="1709741"/>
            <a:ext cx="105156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476BB1EE-E545-48A5-9729-C524B5652A56}"/>
              </a:ext>
            </a:extLst>
          </p:cNvPr>
          <p:cNvSpPr>
            <a:spLocks noGrp="1"/>
          </p:cNvSpPr>
          <p:nvPr>
            <p:ph type="body" idx="1"/>
          </p:nvPr>
        </p:nvSpPr>
        <p:spPr>
          <a:xfrm>
            <a:off x="831851" y="4589466"/>
            <a:ext cx="10515600" cy="1500187"/>
          </a:xfr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a:t>Click to edit Master text styles</a:t>
            </a:r>
          </a:p>
        </p:txBody>
      </p:sp>
    </p:spTree>
    <p:extLst>
      <p:ext uri="{BB962C8B-B14F-4D97-AF65-F5344CB8AC3E}">
        <p14:creationId xmlns:p14="http://schemas.microsoft.com/office/powerpoint/2010/main" val="37115471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953C4-9EFB-4CD3-9610-F5A3C0D50D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24E3AC-CCBF-4809-8A90-7F71D3461E2D}"/>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046390-8D18-4BAF-A469-26B9CB3377D9}"/>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094203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57977-1713-403A-8F15-B07D109A559C}"/>
              </a:ext>
            </a:extLst>
          </p:cNvPr>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95DDBB-EE1F-474D-B583-4868530294E0}"/>
              </a:ext>
            </a:extLst>
          </p:cNvPr>
          <p:cNvSpPr>
            <a:spLocks noGrp="1"/>
          </p:cNvSpPr>
          <p:nvPr>
            <p:ph type="body" idx="1"/>
          </p:nvPr>
        </p:nvSpPr>
        <p:spPr>
          <a:xfrm>
            <a:off x="840319" y="1681163"/>
            <a:ext cx="5158316"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B980EAD-1CCC-43D5-BAC2-C8E85A7C6415}"/>
              </a:ext>
            </a:extLst>
          </p:cNvPr>
          <p:cNvSpPr>
            <a:spLocks noGrp="1"/>
          </p:cNvSpPr>
          <p:nvPr>
            <p:ph sz="half" idx="2"/>
          </p:nvPr>
        </p:nvSpPr>
        <p:spPr>
          <a:xfrm>
            <a:off x="840319"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7D1348-611E-4262-932E-317C1E73F5A7}"/>
              </a:ext>
            </a:extLst>
          </p:cNvPr>
          <p:cNvSpPr>
            <a:spLocks noGrp="1"/>
          </p:cNvSpPr>
          <p:nvPr>
            <p:ph type="body" sz="quarter" idx="3"/>
          </p:nvPr>
        </p:nvSpPr>
        <p:spPr>
          <a:xfrm>
            <a:off x="6172200" y="1681163"/>
            <a:ext cx="518371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1D3A1949-54F8-4B7F-8547-1B0F8E2890A2}"/>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797304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8FEC-4181-4D3C-9297-4C1CFBC8750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4770498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73619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8C9EA-34CD-4482-BE01-412826CA9E0E}"/>
              </a:ext>
            </a:extLst>
          </p:cNvPr>
          <p:cNvSpPr>
            <a:spLocks noGrp="1"/>
          </p:cNvSpPr>
          <p:nvPr>
            <p:ph type="title"/>
          </p:nvPr>
        </p:nvSpPr>
        <p:spPr>
          <a:xfrm>
            <a:off x="840319" y="457200"/>
            <a:ext cx="3932767"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1C4B8B9E-A908-4EF2-80DF-70DE4AF009A9}"/>
              </a:ext>
            </a:extLst>
          </p:cNvPr>
          <p:cNvSpPr>
            <a:spLocks noGrp="1"/>
          </p:cNvSpPr>
          <p:nvPr>
            <p:ph idx="1"/>
          </p:nvPr>
        </p:nvSpPr>
        <p:spPr>
          <a:xfrm>
            <a:off x="5183717" y="987428"/>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560AA4-C8C0-4724-95C2-29296EFF40EB}"/>
              </a:ext>
            </a:extLst>
          </p:cNvPr>
          <p:cNvSpPr>
            <a:spLocks noGrp="1"/>
          </p:cNvSpPr>
          <p:nvPr>
            <p:ph type="body" sz="half" idx="2"/>
          </p:nvPr>
        </p:nvSpPr>
        <p:spPr>
          <a:xfrm>
            <a:off x="840319" y="2057400"/>
            <a:ext cx="393276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27363530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6E2C-1027-4DD1-B70F-AB291B378D09}"/>
              </a:ext>
            </a:extLst>
          </p:cNvPr>
          <p:cNvSpPr>
            <a:spLocks noGrp="1"/>
          </p:cNvSpPr>
          <p:nvPr>
            <p:ph type="title"/>
          </p:nvPr>
        </p:nvSpPr>
        <p:spPr>
          <a:xfrm>
            <a:off x="840319" y="457200"/>
            <a:ext cx="3932767"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FB825638-D223-47B8-BB02-17BC35F0985F}"/>
              </a:ext>
            </a:extLst>
          </p:cNvPr>
          <p:cNvSpPr>
            <a:spLocks noGrp="1"/>
          </p:cNvSpPr>
          <p:nvPr>
            <p:ph type="pic" idx="1"/>
          </p:nvPr>
        </p:nvSpPr>
        <p:spPr>
          <a:xfrm>
            <a:off x="5183717" y="987428"/>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3D589DCC-A8C4-4EB5-9EB7-B9DE029C065E}"/>
              </a:ext>
            </a:extLst>
          </p:cNvPr>
          <p:cNvSpPr>
            <a:spLocks noGrp="1"/>
          </p:cNvSpPr>
          <p:nvPr>
            <p:ph type="body" sz="half" idx="2"/>
          </p:nvPr>
        </p:nvSpPr>
        <p:spPr>
          <a:xfrm>
            <a:off x="840319" y="2057400"/>
            <a:ext cx="393276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137371764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34970-C96B-4690-A0B8-18347D84D2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02657D-315C-4B1E-841A-986CFFAB2C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3307387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77F75-CAFD-4E65-9507-E7707C26F2CB}"/>
              </a:ext>
            </a:extLst>
          </p:cNvPr>
          <p:cNvSpPr>
            <a:spLocks noGrp="1"/>
          </p:cNvSpPr>
          <p:nvPr>
            <p:ph type="title" orient="vert"/>
          </p:nvPr>
        </p:nvSpPr>
        <p:spPr>
          <a:xfrm>
            <a:off x="8771468" y="404816"/>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127ABC-A600-4AA3-8F29-7B2BEDFBE61E}"/>
              </a:ext>
            </a:extLst>
          </p:cNvPr>
          <p:cNvSpPr>
            <a:spLocks noGrp="1"/>
          </p:cNvSpPr>
          <p:nvPr>
            <p:ph type="body" orient="vert" idx="1"/>
          </p:nvPr>
        </p:nvSpPr>
        <p:spPr>
          <a:xfrm>
            <a:off x="334436" y="404816"/>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0684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January 2022</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05106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January 2022</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129729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January 2022</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93200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January 2022</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24520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January 2022</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83645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2022</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84724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2022</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11847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January 2022</a:t>
            </a:r>
            <a:endParaRPr lang="en-GB" dirty="0"/>
          </a:p>
        </p:txBody>
      </p:sp>
      <p:sp>
        <p:nvSpPr>
          <p:cNvPr id="1028" name="Rectangle 4"/>
          <p:cNvSpPr>
            <a:spLocks noGrp="1" noChangeArrowheads="1"/>
          </p:cNvSpPr>
          <p:nvPr>
            <p:ph type="ftr"/>
          </p:nvPr>
        </p:nvSpPr>
        <p:spPr bwMode="auto">
          <a:xfrm>
            <a:off x="7133167" y="6496050"/>
            <a:ext cx="4246033" cy="23679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11-21-1966r0</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009877954"/>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January 2022</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6595500" y="38282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EC-22/0001r2</a:t>
            </a:r>
          </a:p>
        </p:txBody>
      </p:sp>
    </p:spTree>
    <p:extLst>
      <p:ext uri="{BB962C8B-B14F-4D97-AF65-F5344CB8AC3E}">
        <p14:creationId xmlns:p14="http://schemas.microsoft.com/office/powerpoint/2010/main" val="2600015336"/>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CF72588-8CCA-484B-BB57-75115034C07A}"/>
              </a:ext>
            </a:extLst>
          </p:cNvPr>
          <p:cNvSpPr>
            <a:spLocks noChangeArrowheads="1"/>
          </p:cNvSpPr>
          <p:nvPr/>
        </p:nvSpPr>
        <p:spPr bwMode="auto">
          <a:xfrm>
            <a:off x="1" y="6604000"/>
            <a:ext cx="12185651"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29731" name="Rectangle 3">
            <a:extLst>
              <a:ext uri="{FF2B5EF4-FFF2-40B4-BE49-F238E27FC236}">
                <a16:creationId xmlns:a16="http://schemas.microsoft.com/office/drawing/2014/main" id="{F63C43A1-4887-493E-8A14-BF150B517FDB}"/>
              </a:ext>
            </a:extLst>
          </p:cNvPr>
          <p:cNvSpPr>
            <a:spLocks noChangeArrowheads="1"/>
          </p:cNvSpPr>
          <p:nvPr/>
        </p:nvSpPr>
        <p:spPr bwMode="auto">
          <a:xfrm>
            <a:off x="4236"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29732" name="Rectangle 4">
            <a:extLst>
              <a:ext uri="{FF2B5EF4-FFF2-40B4-BE49-F238E27FC236}">
                <a16:creationId xmlns:a16="http://schemas.microsoft.com/office/drawing/2014/main" id="{2B5A83E3-00AF-4F64-A572-E3132996D43A}"/>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4236F236-A3B9-41B4-B7F9-DFF89D758FA2}"/>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01EEDA4F-A3DE-4FD9-BF4F-3E83D2D8991E}"/>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329735" name="Text Box 7">
            <a:extLst>
              <a:ext uri="{FF2B5EF4-FFF2-40B4-BE49-F238E27FC236}">
                <a16:creationId xmlns:a16="http://schemas.microsoft.com/office/drawing/2014/main" id="{DD447C82-1692-4452-8D0C-48E5A094D7A0}"/>
              </a:ext>
            </a:extLst>
          </p:cNvPr>
          <p:cNvSpPr txBox="1">
            <a:spLocks noChangeArrowheads="1"/>
          </p:cNvSpPr>
          <p:nvPr/>
        </p:nvSpPr>
        <p:spPr bwMode="auto">
          <a:xfrm>
            <a:off x="10610853" y="6589714"/>
            <a:ext cx="1534583"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900">
                <a:solidFill>
                  <a:schemeClr val="bg1"/>
                </a:solidFill>
              </a:rPr>
              <a:t>Page </a:t>
            </a:r>
            <a:fld id="{78C6580E-8574-448A-B696-FE3CE2803A05}" type="slidenum">
              <a:rPr lang="en-US" altLang="en-US" sz="900">
                <a:solidFill>
                  <a:schemeClr val="bg1"/>
                </a:solidFill>
              </a:rPr>
              <a:pPr algn="r" eaLnBrk="1" hangingPunct="1">
                <a:spcBef>
                  <a:spcPct val="50000"/>
                </a:spcBef>
              </a:pPr>
              <a:t>‹#›</a:t>
            </a:fld>
            <a:endParaRPr lang="en-US" altLang="en-US" sz="900">
              <a:solidFill>
                <a:schemeClr val="bg1"/>
              </a:solidFill>
            </a:endParaRPr>
          </a:p>
        </p:txBody>
      </p:sp>
      <p:sp>
        <p:nvSpPr>
          <p:cNvPr id="329737" name="Text Box 9">
            <a:extLst>
              <a:ext uri="{FF2B5EF4-FFF2-40B4-BE49-F238E27FC236}">
                <a16:creationId xmlns:a16="http://schemas.microsoft.com/office/drawing/2014/main" id="{B6922251-FEB2-42BE-A274-06E32B974A01}"/>
              </a:ext>
            </a:extLst>
          </p:cNvPr>
          <p:cNvSpPr txBox="1">
            <a:spLocks noChangeArrowheads="1"/>
          </p:cNvSpPr>
          <p:nvPr/>
        </p:nvSpPr>
        <p:spPr bwMode="auto">
          <a:xfrm>
            <a:off x="-13605" y="6589712"/>
            <a:ext cx="1219200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900" dirty="0">
                <a:solidFill>
                  <a:schemeClr val="bg1"/>
                </a:solidFill>
              </a:rPr>
              <a:t>2021 December IEEE 802 Interim Telecon</a:t>
            </a:r>
          </a:p>
        </p:txBody>
      </p:sp>
      <p:grpSp>
        <p:nvGrpSpPr>
          <p:cNvPr id="329748" name="Group 20">
            <a:extLst>
              <a:ext uri="{FF2B5EF4-FFF2-40B4-BE49-F238E27FC236}">
                <a16:creationId xmlns:a16="http://schemas.microsoft.com/office/drawing/2014/main" id="{9C8BEB29-6C1C-4F78-BE84-ABA3613CF38A}"/>
              </a:ext>
            </a:extLst>
          </p:cNvPr>
          <p:cNvGrpSpPr>
            <a:grpSpLocks/>
          </p:cNvGrpSpPr>
          <p:nvPr/>
        </p:nvGrpSpPr>
        <p:grpSpPr bwMode="auto">
          <a:xfrm>
            <a:off x="11089219" y="5876928"/>
            <a:ext cx="1058333" cy="709613"/>
            <a:chOff x="3288" y="3482"/>
            <a:chExt cx="500" cy="447"/>
          </a:xfrm>
        </p:grpSpPr>
        <p:sp>
          <p:nvSpPr>
            <p:cNvPr id="329746" name="Rectangle 18">
              <a:extLst>
                <a:ext uri="{FF2B5EF4-FFF2-40B4-BE49-F238E27FC236}">
                  <a16:creationId xmlns:a16="http://schemas.microsoft.com/office/drawing/2014/main" id="{30E25C0F-A518-43E4-9FFE-534FED150AFC}"/>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29743" name="Text Box 15">
              <a:extLst>
                <a:ext uri="{FF2B5EF4-FFF2-40B4-BE49-F238E27FC236}">
                  <a16:creationId xmlns:a16="http://schemas.microsoft.com/office/drawing/2014/main" id="{58BBC676-CFEE-41B6-AD57-8CEF720C6324}"/>
                </a:ext>
              </a:extLst>
            </p:cNvPr>
            <p:cNvSpPr txBox="1">
              <a:spLocks noChangeArrowheads="1"/>
            </p:cNvSpPr>
            <p:nvPr userDrawn="1"/>
          </p:nvSpPr>
          <p:spPr bwMode="auto">
            <a:xfrm>
              <a:off x="3297" y="3482"/>
              <a:ext cx="296" cy="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725" b="1">
                  <a:solidFill>
                    <a:schemeClr val="bg1"/>
                  </a:solidFill>
                </a:rPr>
                <a:t>EEE</a:t>
              </a:r>
            </a:p>
          </p:txBody>
        </p:sp>
        <p:sp>
          <p:nvSpPr>
            <p:cNvPr id="329745" name="Line 17">
              <a:extLst>
                <a:ext uri="{FF2B5EF4-FFF2-40B4-BE49-F238E27FC236}">
                  <a16:creationId xmlns:a16="http://schemas.microsoft.com/office/drawing/2014/main" id="{0F028796-F134-4F17-A928-B1CF7442DF57}"/>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329747" name="Text Box 19">
              <a:extLst>
                <a:ext uri="{FF2B5EF4-FFF2-40B4-BE49-F238E27FC236}">
                  <a16:creationId xmlns:a16="http://schemas.microsoft.com/office/drawing/2014/main" id="{28217FAA-CAD6-4509-87B3-40A895740AE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1800" b="1">
                  <a:solidFill>
                    <a:schemeClr val="bg1"/>
                  </a:solidFill>
                </a:rPr>
                <a:t>802</a:t>
              </a:r>
            </a:p>
          </p:txBody>
        </p:sp>
      </p:grpSp>
      <p:sp>
        <p:nvSpPr>
          <p:cNvPr id="2" name="TextBox 1">
            <a:extLst>
              <a:ext uri="{FF2B5EF4-FFF2-40B4-BE49-F238E27FC236}">
                <a16:creationId xmlns:a16="http://schemas.microsoft.com/office/drawing/2014/main" id="{92B304B0-FF60-41DC-9681-6067E5CBFFEE}"/>
              </a:ext>
            </a:extLst>
          </p:cNvPr>
          <p:cNvSpPr txBox="1"/>
          <p:nvPr userDrawn="1"/>
        </p:nvSpPr>
        <p:spPr>
          <a:xfrm>
            <a:off x="0" y="6604002"/>
            <a:ext cx="2235200" cy="219291"/>
          </a:xfrm>
          <a:prstGeom prst="rect">
            <a:avLst/>
          </a:prstGeom>
          <a:noFill/>
        </p:spPr>
        <p:txBody>
          <a:bodyPr wrap="square" rtlCol="0">
            <a:spAutoFit/>
          </a:bodyPr>
          <a:lstStyle/>
          <a:p>
            <a:r>
              <a:rPr lang="en-US" sz="825" dirty="0"/>
              <a:t>doc: 802 EC-21/0303r1</a:t>
            </a:r>
          </a:p>
        </p:txBody>
      </p:sp>
    </p:spTree>
    <p:extLst>
      <p:ext uri="{BB962C8B-B14F-4D97-AF65-F5344CB8AC3E}">
        <p14:creationId xmlns:p14="http://schemas.microsoft.com/office/powerpoint/2010/main" val="173584067"/>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Lst>
  <p:hf sldNum="0" hdr="0" dt="0"/>
  <p:txStyles>
    <p:titleStyle>
      <a:lvl1pPr algn="ctr" rtl="0" eaLnBrk="1" fontAlgn="base" hangingPunct="1">
        <a:spcBef>
          <a:spcPct val="0"/>
        </a:spcBef>
        <a:spcAft>
          <a:spcPct val="0"/>
        </a:spcAft>
        <a:defRPr sz="2700" kern="1200">
          <a:solidFill>
            <a:schemeClr val="tx2"/>
          </a:solidFill>
          <a:latin typeface="+mj-lt"/>
          <a:ea typeface="+mj-ea"/>
          <a:cs typeface="+mj-cs"/>
        </a:defRPr>
      </a:lvl1pPr>
      <a:lvl2pPr algn="ctr" rtl="0" eaLnBrk="1" fontAlgn="base" hangingPunct="1">
        <a:spcBef>
          <a:spcPct val="0"/>
        </a:spcBef>
        <a:spcAft>
          <a:spcPct val="0"/>
        </a:spcAft>
        <a:defRPr sz="2700">
          <a:solidFill>
            <a:schemeClr val="tx2"/>
          </a:solidFill>
          <a:latin typeface="Arial" panose="020B0604020202020204" pitchFamily="34" charset="0"/>
        </a:defRPr>
      </a:lvl2pPr>
      <a:lvl3pPr algn="ctr" rtl="0" eaLnBrk="1" fontAlgn="base" hangingPunct="1">
        <a:spcBef>
          <a:spcPct val="0"/>
        </a:spcBef>
        <a:spcAft>
          <a:spcPct val="0"/>
        </a:spcAft>
        <a:defRPr sz="2700">
          <a:solidFill>
            <a:schemeClr val="tx2"/>
          </a:solidFill>
          <a:latin typeface="Arial" panose="020B0604020202020204" pitchFamily="34" charset="0"/>
        </a:defRPr>
      </a:lvl3pPr>
      <a:lvl4pPr algn="ctr" rtl="0" eaLnBrk="1" fontAlgn="base" hangingPunct="1">
        <a:spcBef>
          <a:spcPct val="0"/>
        </a:spcBef>
        <a:spcAft>
          <a:spcPct val="0"/>
        </a:spcAft>
        <a:defRPr sz="2700">
          <a:solidFill>
            <a:schemeClr val="tx2"/>
          </a:solidFill>
          <a:latin typeface="Arial" panose="020B0604020202020204" pitchFamily="34" charset="0"/>
        </a:defRPr>
      </a:lvl4pPr>
      <a:lvl5pPr algn="ctr" rtl="0" eaLnBrk="1" fontAlgn="base" hangingPunct="1">
        <a:spcBef>
          <a:spcPct val="0"/>
        </a:spcBef>
        <a:spcAft>
          <a:spcPct val="0"/>
        </a:spcAft>
        <a:defRPr sz="2700">
          <a:solidFill>
            <a:schemeClr val="tx2"/>
          </a:solidFill>
          <a:latin typeface="Arial" panose="020B0604020202020204" pitchFamily="34" charset="0"/>
        </a:defRPr>
      </a:lvl5pPr>
      <a:lvl6pPr marL="342900" algn="ctr" rtl="0" eaLnBrk="1" fontAlgn="base" hangingPunct="1">
        <a:spcBef>
          <a:spcPct val="0"/>
        </a:spcBef>
        <a:spcAft>
          <a:spcPct val="0"/>
        </a:spcAft>
        <a:defRPr sz="2700">
          <a:solidFill>
            <a:schemeClr val="tx2"/>
          </a:solidFill>
          <a:latin typeface="Arial" panose="020B0604020202020204" pitchFamily="34" charset="0"/>
        </a:defRPr>
      </a:lvl6pPr>
      <a:lvl7pPr marL="685800" algn="ctr" rtl="0" eaLnBrk="1" fontAlgn="base" hangingPunct="1">
        <a:spcBef>
          <a:spcPct val="0"/>
        </a:spcBef>
        <a:spcAft>
          <a:spcPct val="0"/>
        </a:spcAft>
        <a:defRPr sz="2700">
          <a:solidFill>
            <a:schemeClr val="tx2"/>
          </a:solidFill>
          <a:latin typeface="Arial" panose="020B0604020202020204" pitchFamily="34" charset="0"/>
        </a:defRPr>
      </a:lvl7pPr>
      <a:lvl8pPr marL="1028700" algn="ctr" rtl="0" eaLnBrk="1" fontAlgn="base" hangingPunct="1">
        <a:spcBef>
          <a:spcPct val="0"/>
        </a:spcBef>
        <a:spcAft>
          <a:spcPct val="0"/>
        </a:spcAft>
        <a:defRPr sz="2700">
          <a:solidFill>
            <a:schemeClr val="tx2"/>
          </a:solidFill>
          <a:latin typeface="Arial" panose="020B0604020202020204" pitchFamily="34" charset="0"/>
        </a:defRPr>
      </a:lvl8pPr>
      <a:lvl9pPr marL="1371600" algn="ctr" rtl="0" eaLnBrk="1" fontAlgn="base" hangingPunct="1">
        <a:spcBef>
          <a:spcPct val="0"/>
        </a:spcBef>
        <a:spcAft>
          <a:spcPct val="0"/>
        </a:spcAft>
        <a:defRPr sz="2700">
          <a:solidFill>
            <a:schemeClr val="tx2"/>
          </a:solidFill>
          <a:latin typeface="Arial" panose="020B0604020202020204" pitchFamily="34" charset="0"/>
        </a:defRPr>
      </a:lvl9pPr>
    </p:titleStyle>
    <p:bodyStyle>
      <a:lvl1pPr marL="257175" indent="-257175" algn="l" rtl="0" eaLnBrk="1" fontAlgn="base" hangingPunct="1">
        <a:spcBef>
          <a:spcPct val="20000"/>
        </a:spcBef>
        <a:spcAft>
          <a:spcPct val="0"/>
        </a:spcAft>
        <a:buChar char="•"/>
        <a:defRPr sz="2400" kern="1200">
          <a:solidFill>
            <a:schemeClr val="tx1"/>
          </a:solidFill>
          <a:latin typeface="+mn-lt"/>
          <a:ea typeface="+mn-ea"/>
          <a:cs typeface="+mn-cs"/>
        </a:defRPr>
      </a:lvl1pPr>
      <a:lvl2pPr marL="557213" indent="-214313" algn="l" rtl="0" eaLnBrk="1" fontAlgn="base" hangingPunct="1">
        <a:spcBef>
          <a:spcPct val="20000"/>
        </a:spcBef>
        <a:spcAft>
          <a:spcPct val="0"/>
        </a:spcAft>
        <a:buChar char="–"/>
        <a:defRPr sz="2100" kern="1200">
          <a:solidFill>
            <a:schemeClr val="tx1"/>
          </a:solidFill>
          <a:latin typeface="+mn-lt"/>
          <a:ea typeface="+mn-ea"/>
          <a:cs typeface="+mn-cs"/>
        </a:defRPr>
      </a:lvl2pPr>
      <a:lvl3pPr marL="857250" indent="-171450" algn="l" rtl="0" eaLnBrk="1" fontAlgn="base" hangingPunct="1">
        <a:spcBef>
          <a:spcPct val="20000"/>
        </a:spcBef>
        <a:spcAft>
          <a:spcPct val="0"/>
        </a:spcAft>
        <a:buChar char="•"/>
        <a:defRPr sz="1800" kern="1200">
          <a:solidFill>
            <a:schemeClr val="tx1"/>
          </a:solidFill>
          <a:latin typeface="+mn-lt"/>
          <a:ea typeface="+mn-ea"/>
          <a:cs typeface="+mn-cs"/>
        </a:defRPr>
      </a:lvl3pPr>
      <a:lvl4pPr marL="1200150" indent="-171450" algn="l" rtl="0" eaLnBrk="1" fontAlgn="base" hangingPunct="1">
        <a:spcBef>
          <a:spcPct val="20000"/>
        </a:spcBef>
        <a:spcAft>
          <a:spcPct val="0"/>
        </a:spcAft>
        <a:buChar char="–"/>
        <a:defRPr sz="1500" kern="1200">
          <a:solidFill>
            <a:schemeClr val="tx1"/>
          </a:solidFill>
          <a:latin typeface="+mn-lt"/>
          <a:ea typeface="+mn-ea"/>
          <a:cs typeface="+mn-cs"/>
        </a:defRPr>
      </a:lvl4pPr>
      <a:lvl5pPr marL="1543050" indent="-171450" algn="l" rtl="0" eaLnBrk="1" fontAlgn="base" hangingPunct="1">
        <a:spcBef>
          <a:spcPct val="20000"/>
        </a:spcBef>
        <a:spcAft>
          <a:spcPct val="0"/>
        </a:spcAft>
        <a:buChar char="»"/>
        <a:defRPr sz="15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ouchpoint.eventsair.com/ieee-802-wireless-interim-session-jan-2022"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ec/dcn/22/ec-22-0001-02-WCSG-ieee-802wcsc-meeting-venue-manager-report-2022.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calendar.google.com/calendar/ical/b1i61797rqce8ks5fd9fi7k2nc%40group.calendar.google.com/public/basic.ics" TargetMode="External"/><Relationship Id="rId2" Type="http://schemas.openxmlformats.org/officeDocument/2006/relationships/hyperlink" Target="http://www.ieee802.org/802tele_calendar.html" TargetMode="External"/><Relationship Id="rId1" Type="http://schemas.openxmlformats.org/officeDocument/2006/relationships/slideLayout" Target="../slideLayouts/slideLayout2.xml"/><Relationship Id="rId4" Type="http://schemas.openxmlformats.org/officeDocument/2006/relationships/hyperlink" Target="https://support.office.com/en-us/article/see-your-google-calendar-in-outlook-c1dab514-0ad4-4811-824a-7d02c5e77126"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802.11/attendance-log?p=3183700005&amp;t=47200043" TargetMode="External"/><Relationship Id="rId2" Type="http://schemas.openxmlformats.org/officeDocument/2006/relationships/hyperlink" Target="https://imat.ieee.org/sp7200043/attendance-log?p=3543200005&amp;t=47200043"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ieee802.org/802tele_calendar.html" TargetMode="External"/><Relationship Id="rId2" Type="http://schemas.openxmlformats.org/officeDocument/2006/relationships/hyperlink" Target="http://schedule.802world.com/ics/show?group=1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mn-lt"/>
              </a:rPr>
              <a:t>1st Vice Chair Report - January 2022 - Electronic Interim</a:t>
            </a:r>
            <a:endParaRPr lang="en-GB" dirty="0">
              <a:latin typeface="+mn-lt"/>
            </a:endParaRP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2021-01-17</a:t>
            </a:r>
          </a:p>
        </p:txBody>
      </p:sp>
      <p:sp>
        <p:nvSpPr>
          <p:cNvPr id="6" name="Date Placeholder 3"/>
          <p:cNvSpPr>
            <a:spLocks noGrp="1"/>
          </p:cNvSpPr>
          <p:nvPr>
            <p:ph type="dt" idx="10"/>
          </p:nvPr>
        </p:nvSpPr>
        <p:spPr/>
        <p:txBody>
          <a:bodyPr/>
          <a:lstStyle/>
          <a:p>
            <a:r>
              <a:rPr lang="en-US"/>
              <a:t>January 2022</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777685483"/>
              </p:ext>
            </p:extLst>
          </p:nvPr>
        </p:nvGraphicFramePr>
        <p:xfrm>
          <a:off x="993775" y="2382457"/>
          <a:ext cx="9750425" cy="2702307"/>
        </p:xfrm>
        <a:graphic>
          <a:graphicData uri="http://schemas.openxmlformats.org/presentationml/2006/ole">
            <mc:AlternateContent xmlns:mc="http://schemas.openxmlformats.org/markup-compatibility/2006">
              <mc:Choice xmlns:v="urn:schemas-microsoft-com:vml" Requires="v">
                <p:oleObj name="Document" r:id="rId3" imgW="8253180" imgH="2529696" progId="Word.Document.8">
                  <p:embed/>
                </p:oleObj>
              </mc:Choice>
              <mc:Fallback>
                <p:oleObj name="Document" r:id="rId3" imgW="8253180" imgH="2529696"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4"/>
                      <a:srcRect/>
                      <a:stretch>
                        <a:fillRect/>
                      </a:stretch>
                    </p:blipFill>
                    <p:spPr bwMode="auto">
                      <a:xfrm>
                        <a:off x="993775" y="2382457"/>
                        <a:ext cx="9750425" cy="2702307"/>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58D40-4060-402E-8791-397EC1889FD1}"/>
              </a:ext>
            </a:extLst>
          </p:cNvPr>
          <p:cNvSpPr>
            <a:spLocks noGrp="1"/>
          </p:cNvSpPr>
          <p:nvPr>
            <p:ph type="title"/>
          </p:nvPr>
        </p:nvSpPr>
        <p:spPr/>
        <p:txBody>
          <a:bodyPr/>
          <a:lstStyle/>
          <a:p>
            <a:r>
              <a:rPr lang="en-US" sz="3600" dirty="0"/>
              <a:t>3.5 Meeting Registration</a:t>
            </a:r>
          </a:p>
        </p:txBody>
      </p:sp>
      <p:sp>
        <p:nvSpPr>
          <p:cNvPr id="3" name="Content Placeholder 2">
            <a:extLst>
              <a:ext uri="{FF2B5EF4-FFF2-40B4-BE49-F238E27FC236}">
                <a16:creationId xmlns:a16="http://schemas.microsoft.com/office/drawing/2014/main" id="{21182FB7-96F8-4A82-A61D-704100E9C474}"/>
              </a:ext>
            </a:extLst>
          </p:cNvPr>
          <p:cNvSpPr>
            <a:spLocks noGrp="1"/>
          </p:cNvSpPr>
          <p:nvPr>
            <p:ph idx="1"/>
          </p:nvPr>
        </p:nvSpPr>
        <p:spPr>
          <a:xfrm>
            <a:off x="914401" y="1751014"/>
            <a:ext cx="10361084" cy="4724400"/>
          </a:xfrm>
        </p:spPr>
        <p:txBody>
          <a:bodyPr/>
          <a:lstStyle/>
          <a:p>
            <a:r>
              <a:rPr lang="en-US" sz="2800" dirty="0"/>
              <a:t>There is a registration fee for this Electronic Interim Session; </a:t>
            </a:r>
          </a:p>
          <a:p>
            <a:pPr marL="628650" lvl="1">
              <a:spcBef>
                <a:spcPts val="0"/>
              </a:spcBef>
              <a:spcAft>
                <a:spcPts val="0"/>
              </a:spcAft>
            </a:pPr>
            <a:r>
              <a:rPr lang="en-US" b="1" dirty="0">
                <a:solidFill>
                  <a:srgbClr val="000000"/>
                </a:solidFill>
                <a:effectLst/>
              </a:rPr>
              <a:t>Early Registration:  Until Thursday December 30, 2021 </a:t>
            </a:r>
            <a:r>
              <a:rPr lang="en-US" dirty="0">
                <a:solidFill>
                  <a:srgbClr val="000000"/>
                </a:solidFill>
                <a:effectLst/>
              </a:rPr>
              <a:t> $USD50.00</a:t>
            </a:r>
          </a:p>
          <a:p>
            <a:pPr marL="628650" lvl="1">
              <a:spcBef>
                <a:spcPts val="0"/>
              </a:spcBef>
              <a:spcAft>
                <a:spcPts val="0"/>
              </a:spcAft>
            </a:pPr>
            <a:r>
              <a:rPr lang="en-US" b="1" dirty="0">
                <a:solidFill>
                  <a:srgbClr val="000000"/>
                </a:solidFill>
                <a:effectLst/>
              </a:rPr>
              <a:t>Standard Registration: Dec 31, 2021 to Friday January 14, 2022</a:t>
            </a:r>
            <a:r>
              <a:rPr lang="en-US" dirty="0">
                <a:solidFill>
                  <a:srgbClr val="000000"/>
                </a:solidFill>
                <a:effectLst/>
              </a:rPr>
              <a:t>   $USD75.00  </a:t>
            </a:r>
          </a:p>
          <a:p>
            <a:pPr marL="628650" lvl="1">
              <a:spcBef>
                <a:spcPts val="0"/>
              </a:spcBef>
              <a:spcAft>
                <a:spcPts val="0"/>
              </a:spcAft>
            </a:pPr>
            <a:r>
              <a:rPr lang="en-US" b="1" dirty="0">
                <a:solidFill>
                  <a:srgbClr val="000000"/>
                </a:solidFill>
                <a:effectLst/>
              </a:rPr>
              <a:t>Late Registration:  Friday January 14, 2022 </a:t>
            </a:r>
            <a:r>
              <a:rPr lang="en-US" dirty="0">
                <a:solidFill>
                  <a:srgbClr val="000000"/>
                </a:solidFill>
                <a:effectLst/>
              </a:rPr>
              <a:t>       $USD125.00 for all attendees </a:t>
            </a:r>
          </a:p>
          <a:p>
            <a:r>
              <a:rPr lang="en-US" sz="2800" dirty="0"/>
              <a:t>Details on how to register can be found </a:t>
            </a:r>
            <a:r>
              <a:rPr lang="en-US" sz="2800" dirty="0">
                <a:solidFill>
                  <a:schemeClr val="accent2"/>
                </a:solidFill>
                <a:hlinkClick r:id="rId2">
                  <a:extLst>
                    <a:ext uri="{A12FA001-AC4F-418D-AE19-62706E023703}">
                      <ahyp:hlinkClr xmlns:ahyp="http://schemas.microsoft.com/office/drawing/2018/hyperlinkcolor" val="tx"/>
                    </a:ext>
                  </a:extLst>
                </a:hlinkClick>
              </a:rPr>
              <a:t>here</a:t>
            </a:r>
            <a:r>
              <a:rPr lang="en-US" sz="2800" dirty="0"/>
              <a:t>. </a:t>
            </a:r>
          </a:p>
          <a:p>
            <a:r>
              <a:rPr lang="en-US" dirty="0">
                <a:effectLst/>
              </a:rPr>
              <a:t>Payment of a registration fee is required by anyone that attends any meeting held during this wireless interim session. This registration fee will help offset the costs incurred by the cancellation of the 2022 January in-person interim. </a:t>
            </a:r>
          </a:p>
          <a:p>
            <a:r>
              <a:rPr lang="en-US" b="1" dirty="0">
                <a:effectLst/>
              </a:rPr>
              <a:t>Fees are Non Transferable, Non Refundable</a:t>
            </a:r>
            <a:endParaRPr lang="en-US" dirty="0"/>
          </a:p>
          <a:p>
            <a:endParaRPr lang="en-US" sz="1600" dirty="0"/>
          </a:p>
          <a:p>
            <a:r>
              <a:rPr lang="en-US" sz="2800" dirty="0"/>
              <a:t>Registered Attendees (as of January 13) : 520</a:t>
            </a:r>
          </a:p>
        </p:txBody>
      </p:sp>
      <p:sp>
        <p:nvSpPr>
          <p:cNvPr id="4" name="Date Placeholder 3">
            <a:extLst>
              <a:ext uri="{FF2B5EF4-FFF2-40B4-BE49-F238E27FC236}">
                <a16:creationId xmlns:a16="http://schemas.microsoft.com/office/drawing/2014/main" id="{148E9DB3-7C0E-40EF-9767-205DC4B8AF11}"/>
              </a:ext>
            </a:extLst>
          </p:cNvPr>
          <p:cNvSpPr>
            <a:spLocks noGrp="1"/>
          </p:cNvSpPr>
          <p:nvPr>
            <p:ph type="dt" idx="10"/>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8F67521C-048C-4469-8CEC-F2B32350EF7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D922D50-345C-4647-81A6-1C2BEA3FAA7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199907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293F0-4F1B-4469-B347-DCE396C2448B}"/>
              </a:ext>
            </a:extLst>
          </p:cNvPr>
          <p:cNvSpPr>
            <a:spLocks noGrp="1"/>
          </p:cNvSpPr>
          <p:nvPr>
            <p:ph type="title"/>
          </p:nvPr>
        </p:nvSpPr>
        <p:spPr>
          <a:xfrm>
            <a:off x="914401" y="685801"/>
            <a:ext cx="10361084" cy="533399"/>
          </a:xfrm>
        </p:spPr>
        <p:txBody>
          <a:bodyPr/>
          <a:lstStyle/>
          <a:p>
            <a:r>
              <a:rPr lang="en-US" dirty="0"/>
              <a:t>3.5 Failure to pay Registration Fee</a:t>
            </a:r>
          </a:p>
        </p:txBody>
      </p:sp>
      <p:sp>
        <p:nvSpPr>
          <p:cNvPr id="3" name="Content Placeholder 2">
            <a:extLst>
              <a:ext uri="{FF2B5EF4-FFF2-40B4-BE49-F238E27FC236}">
                <a16:creationId xmlns:a16="http://schemas.microsoft.com/office/drawing/2014/main" id="{4EA36B30-91E6-46D4-9C1D-DE22D0B0DE2B}"/>
              </a:ext>
            </a:extLst>
          </p:cNvPr>
          <p:cNvSpPr>
            <a:spLocks noGrp="1"/>
          </p:cNvSpPr>
          <p:nvPr>
            <p:ph idx="1"/>
          </p:nvPr>
        </p:nvSpPr>
        <p:spPr>
          <a:xfrm>
            <a:off x="762000" y="1219200"/>
            <a:ext cx="10617200" cy="5256214"/>
          </a:xfrm>
        </p:spPr>
        <p:txBody>
          <a:bodyPr/>
          <a:lstStyle/>
          <a:p>
            <a:r>
              <a:rPr lang="en-US" sz="1800" dirty="0"/>
              <a:t>As announced multiple times, attendance at these meetings requires registration and the payment of a fee, authorized under the IEEE 802 LMSC Operations Manual, Sections 5.1 and 5.4:</a:t>
            </a:r>
          </a:p>
          <a:p>
            <a:r>
              <a:rPr lang="en-US" sz="1800" dirty="0"/>
              <a:t>Section 5.1: “IEEE 802 LMSC may collect fees, usually a registration fee, from all attendees of any portion of any technical meeting that is a part of an IEEE 802 LMSC plenary session to cover the expenses of the plenary session and the expenses of operating IEEE 802 LMSC.”</a:t>
            </a:r>
          </a:p>
          <a:p>
            <a:r>
              <a:rPr lang="en-US" sz="1800" dirty="0"/>
              <a:t> Section 5.4:  “An individual who attends any portion of a technical meeting that is part of an IEEE 802 LMSC plenary session or an interim session of an IEEE 802 LMSC subgroup is obligated to comply with the registration requirements for that session.”</a:t>
            </a:r>
          </a:p>
          <a:p>
            <a:r>
              <a:rPr lang="en-US" sz="1800" dirty="0"/>
              <a:t>	Under the same section 5.4, the following sanctions are imposed for failure to pay the Registration Fee:</a:t>
            </a:r>
          </a:p>
          <a:p>
            <a:pPr lvl="1"/>
            <a:r>
              <a:rPr lang="en-US" sz="1800" b="1" dirty="0"/>
              <a:t> </a:t>
            </a:r>
            <a:r>
              <a:rPr lang="en-US" sz="1800" b="1" dirty="0" err="1"/>
              <a:t>i</a:t>
            </a:r>
            <a:r>
              <a:rPr lang="en-US" sz="1800" b="1" dirty="0"/>
              <a:t>. No participation credit will be granted for said session.</a:t>
            </a:r>
          </a:p>
          <a:p>
            <a:pPr lvl="1"/>
            <a:r>
              <a:rPr lang="en-US" sz="1800" b="1" dirty="0"/>
              <a:t>ii. Any participation credit acquired before said session toward membership in any IEEE 802 LMSC group is revoked.</a:t>
            </a:r>
          </a:p>
          <a:p>
            <a:pPr lvl="1"/>
            <a:r>
              <a:rPr lang="en-US" sz="1800" b="1" dirty="0"/>
              <a:t>iii. Membership in any IEEE 802 LMSC group is terminated.</a:t>
            </a:r>
          </a:p>
          <a:p>
            <a:pPr lvl="1"/>
            <a:r>
              <a:rPr lang="en-US" sz="1800" b="1" dirty="0"/>
              <a:t>iv. 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Date Placeholder 3">
            <a:extLst>
              <a:ext uri="{FF2B5EF4-FFF2-40B4-BE49-F238E27FC236}">
                <a16:creationId xmlns:a16="http://schemas.microsoft.com/office/drawing/2014/main" id="{FDDD2AE1-D92F-441E-BE49-92BE9D7C563A}"/>
              </a:ext>
            </a:extLst>
          </p:cNvPr>
          <p:cNvSpPr>
            <a:spLocks noGrp="1"/>
          </p:cNvSpPr>
          <p:nvPr>
            <p:ph type="dt" idx="10"/>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D6CEC103-87D7-4F2B-A6FF-C0280AC765D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CF3F53F-465E-4979-B349-565AC0046AB9}"/>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229875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775702"/>
            <a:ext cx="7770813" cy="609599"/>
          </a:xfrm>
        </p:spPr>
        <p:txBody>
          <a:bodyPr/>
          <a:lstStyle/>
          <a:p>
            <a:pPr rtl="0" eaLnBrk="1" fontAlgn="base" hangingPunct="1"/>
            <a:r>
              <a:rPr lang="en-US" b="0" dirty="0">
                <a:cs typeface="+mj-cs"/>
              </a:rPr>
              <a:t>M3.6</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15459" y="1517653"/>
            <a:ext cx="10460566" cy="4957761"/>
          </a:xfrm>
        </p:spPr>
        <p:txBody>
          <a:bodyPr>
            <a:normAutofit/>
          </a:bodyPr>
          <a:lstStyle/>
          <a:p>
            <a:pPr>
              <a:lnSpc>
                <a:spcPct val="90000"/>
              </a:lnSpc>
            </a:pPr>
            <a:r>
              <a:rPr lang="en-GB" sz="2000" dirty="0"/>
              <a:t>It is a </a:t>
            </a:r>
            <a:r>
              <a:rPr lang="en-GB" sz="2000" dirty="0">
                <a:solidFill>
                  <a:srgbClr val="FF3300"/>
                </a:solidFill>
              </a:rPr>
              <a:t>requirement</a:t>
            </a:r>
            <a:r>
              <a:rPr lang="en-GB" sz="2000"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a:t>
            </a:r>
            <a:r>
              <a:rPr lang="en-GB" dirty="0">
                <a:solidFill>
                  <a:schemeClr val="tx1"/>
                </a:solidFill>
              </a:rPr>
              <a:t>participation and affiliation.   </a:t>
            </a:r>
          </a:p>
          <a:p>
            <a:pPr lvl="1">
              <a:lnSpc>
                <a:spcPct val="90000"/>
              </a:lnSpc>
            </a:pPr>
            <a:r>
              <a:rPr lang="en-GB" dirty="0">
                <a:solidFill>
                  <a:schemeClr val="tx1"/>
                </a:solidFill>
              </a:rPr>
              <a:t>Note: You cannot gain or maintain 802.11 voting membership using this method.</a:t>
            </a:r>
          </a:p>
          <a:p>
            <a:pPr>
              <a:lnSpc>
                <a:spcPct val="90000"/>
              </a:lnSpc>
            </a:pPr>
            <a:r>
              <a:rPr lang="en-GB" sz="2000" dirty="0">
                <a:solidFill>
                  <a:srgbClr val="FF0000"/>
                </a:solidFill>
              </a:rPr>
              <a:t>You must record 75% attendance in IMAT of the required 802.11 slots in a session for that session to count towards gaining or maintaining 802.11 voting membership</a:t>
            </a:r>
          </a:p>
          <a:p>
            <a:pPr lvl="1">
              <a:lnSpc>
                <a:spcPct val="90000"/>
              </a:lnSpc>
            </a:pPr>
            <a:r>
              <a:rPr lang="en-GB" dirty="0">
                <a:solidFill>
                  <a:schemeClr val="tx1"/>
                </a:solidFill>
              </a:rPr>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2">
              <a:lnSpc>
                <a:spcPct val="90000"/>
              </a:lnSpc>
            </a:pPr>
            <a:endParaRPr lang="en-GB" sz="2000" dirty="0"/>
          </a:p>
          <a:p>
            <a:pPr lvl="1">
              <a:lnSpc>
                <a:spcPct val="90000"/>
              </a:lnSpc>
            </a:pPr>
            <a:r>
              <a:rPr lang="en-GB" sz="2400" b="1" dirty="0"/>
              <a:t>Record attendance using this URL:</a:t>
            </a:r>
            <a:r>
              <a:rPr lang="en-US" sz="2400" b="1"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January 2022</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a:extLst>
              <a:ext uri="{FF2B5EF4-FFF2-40B4-BE49-F238E27FC236}">
                <a16:creationId xmlns:a16="http://schemas.microsoft.com/office/drawing/2014/main" id="{FD4C263C-D4B0-4954-9299-2BA60A02869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613497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7568" y="2204865"/>
            <a:ext cx="7772400" cy="1362075"/>
          </a:xfrm>
        </p:spPr>
        <p:txBody>
          <a:bodyPr/>
          <a:lstStyle/>
          <a:p>
            <a:r>
              <a:rPr lang="en-US" sz="3600" dirty="0"/>
              <a:t>Tuesday, January 25, 2022</a:t>
            </a:r>
            <a:br>
              <a:rPr lang="en-US" sz="3600" dirty="0"/>
            </a:br>
            <a:r>
              <a:rPr lang="en-US" sz="3600" dirty="0"/>
              <a:t>802.11 WG Closing Plenary</a:t>
            </a:r>
          </a:p>
        </p:txBody>
      </p:sp>
      <p:sp>
        <p:nvSpPr>
          <p:cNvPr id="8" name="Text Placeholder 7"/>
          <p:cNvSpPr>
            <a:spLocks noGrp="1"/>
          </p:cNvSpPr>
          <p:nvPr>
            <p:ph type="body" idx="1"/>
          </p:nvPr>
        </p:nvSpPr>
        <p:spPr>
          <a:xfrm>
            <a:off x="2063552" y="4215185"/>
            <a:ext cx="7772400" cy="1195015"/>
          </a:xfrm>
        </p:spPr>
        <p:txBody>
          <a:bodyPr/>
          <a:lstStyle/>
          <a:p>
            <a:r>
              <a:rPr lang="en-US" dirty="0"/>
              <a:t>Agenda Items:</a:t>
            </a:r>
          </a:p>
          <a:p>
            <a:r>
              <a:rPr lang="en-US" dirty="0"/>
              <a:t>3.1.2 	DT		Straw Poll regarding meetings</a:t>
            </a:r>
          </a:p>
          <a:p>
            <a:r>
              <a:rPr lang="en-US" dirty="0"/>
              <a:t>3.1.3	DT		Future venues status and discussion</a:t>
            </a:r>
          </a:p>
        </p:txBody>
      </p:sp>
      <p:sp>
        <p:nvSpPr>
          <p:cNvPr id="6" name="Date Placeholder 5"/>
          <p:cNvSpPr>
            <a:spLocks noGrp="1"/>
          </p:cNvSpPr>
          <p:nvPr>
            <p:ph type="dt" idx="10"/>
          </p:nvPr>
        </p:nvSpPr>
        <p:spPr>
          <a:xfrm>
            <a:off x="0" y="333375"/>
            <a:ext cx="2500313" cy="273050"/>
          </a:xfrm>
        </p:spPr>
        <p:txBody>
          <a:bodyPr/>
          <a:lstStyle/>
          <a:p>
            <a:r>
              <a:rPr lang="en-US"/>
              <a:t>January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2" name="Slide Number Placeholder 1">
            <a:extLst>
              <a:ext uri="{FF2B5EF4-FFF2-40B4-BE49-F238E27FC236}">
                <a16:creationId xmlns:a16="http://schemas.microsoft.com/office/drawing/2014/main" id="{B6471B00-D561-4706-9119-80B8D07348EB}"/>
              </a:ext>
            </a:extLst>
          </p:cNvPr>
          <p:cNvSpPr>
            <a:spLocks noGrp="1"/>
          </p:cNvSpPr>
          <p:nvPr>
            <p:ph type="sldNum" idx="12"/>
          </p:nvPr>
        </p:nvSpPr>
        <p:spPr/>
        <p:txBody>
          <a:bodyPr/>
          <a:lstStyle/>
          <a:p>
            <a:r>
              <a:rPr lang="en-GB"/>
              <a:t>Slide </a:t>
            </a:r>
            <a:fld id="{3ABCC52B-A3F7-440B-BBF2-55191E6E7773}" type="slidenum">
              <a:rPr lang="en-GB" smtClean="0"/>
              <a:pPr/>
              <a:t>13</a:t>
            </a:fld>
            <a:endParaRPr lang="en-GB"/>
          </a:p>
        </p:txBody>
      </p:sp>
    </p:spTree>
    <p:extLst>
      <p:ext uri="{BB962C8B-B14F-4D97-AF65-F5344CB8AC3E}">
        <p14:creationId xmlns:p14="http://schemas.microsoft.com/office/powerpoint/2010/main" val="3219788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FF671D6-FDDA-4A19-8C83-488CA38272BA}"/>
              </a:ext>
            </a:extLst>
          </p:cNvPr>
          <p:cNvSpPr>
            <a:spLocks noGrp="1"/>
          </p:cNvSpPr>
          <p:nvPr>
            <p:ph type="title"/>
          </p:nvPr>
        </p:nvSpPr>
        <p:spPr>
          <a:xfrm>
            <a:off x="914401" y="685801"/>
            <a:ext cx="10361084" cy="533399"/>
          </a:xfrm>
        </p:spPr>
        <p:txBody>
          <a:bodyPr/>
          <a:lstStyle/>
          <a:p>
            <a:r>
              <a:rPr lang="en-US" dirty="0"/>
              <a:t>T3.1.2 – Straw Poll</a:t>
            </a:r>
          </a:p>
        </p:txBody>
      </p:sp>
      <p:sp>
        <p:nvSpPr>
          <p:cNvPr id="8" name="Content Placeholder 7">
            <a:extLst>
              <a:ext uri="{FF2B5EF4-FFF2-40B4-BE49-F238E27FC236}">
                <a16:creationId xmlns:a16="http://schemas.microsoft.com/office/drawing/2014/main" id="{7B8A0CA0-9C1E-4722-82B0-EF1FBB7A6360}"/>
              </a:ext>
            </a:extLst>
          </p:cNvPr>
          <p:cNvSpPr>
            <a:spLocks noGrp="1"/>
          </p:cNvSpPr>
          <p:nvPr>
            <p:ph idx="1"/>
          </p:nvPr>
        </p:nvSpPr>
        <p:spPr>
          <a:xfrm>
            <a:off x="914401" y="1600201"/>
            <a:ext cx="10361084" cy="4494214"/>
          </a:xfrm>
        </p:spPr>
        <p:txBody>
          <a:bodyPr/>
          <a:lstStyle/>
          <a:p>
            <a:pPr marL="457200" indent="-457200" algn="l">
              <a:buAutoNum type="arabicPeriod"/>
            </a:pPr>
            <a:r>
              <a:rPr lang="en-US" sz="2400" dirty="0"/>
              <a:t>If the 2022 May 802 Wireless Interim Session is held in Warsaw Poland as an in-person only session, will you attend?  </a:t>
            </a:r>
          </a:p>
          <a:p>
            <a:pPr marL="857250" lvl="1" indent="-457200">
              <a:buFont typeface="+mj-lt"/>
              <a:buAutoNum type="alphaLcParenR"/>
            </a:pPr>
            <a:r>
              <a:rPr lang="en-US" b="0" dirty="0"/>
              <a:t>Yes</a:t>
            </a:r>
          </a:p>
          <a:p>
            <a:pPr marL="857250" lvl="1" indent="-457200">
              <a:buFont typeface="+mj-lt"/>
              <a:buAutoNum type="alphaLcParenR"/>
            </a:pPr>
            <a:r>
              <a:rPr lang="en-US" b="0" dirty="0"/>
              <a:t>No</a:t>
            </a:r>
          </a:p>
          <a:p>
            <a:pPr marL="457200" indent="-457200" algn="l">
              <a:buAutoNum type="arabicPeriod"/>
            </a:pPr>
            <a:endParaRPr lang="en-US" sz="2400" b="0" dirty="0"/>
          </a:p>
          <a:p>
            <a:r>
              <a:rPr lang="en-US" i="0" dirty="0">
                <a:solidFill>
                  <a:schemeClr val="tx1"/>
                </a:solidFill>
                <a:effectLst/>
                <a:latin typeface="Arial" panose="020B0604020202020204" pitchFamily="34" charset="0"/>
              </a:rPr>
              <a:t>2. </a:t>
            </a:r>
            <a:r>
              <a:rPr lang="en-US" sz="2400" dirty="0"/>
              <a:t>If the 2022 May 802 Wireless Interim Session is held in Warsaw Poland as a mixed-mode session, will you attend:</a:t>
            </a:r>
          </a:p>
          <a:p>
            <a:pPr marL="857250" lvl="1" indent="-457200">
              <a:buFont typeface="+mj-lt"/>
              <a:buAutoNum type="alphaLcParenR"/>
            </a:pPr>
            <a:r>
              <a:rPr lang="en-US" b="0" dirty="0"/>
              <a:t>Attend In-person</a:t>
            </a:r>
          </a:p>
          <a:p>
            <a:pPr marL="857250" lvl="1" indent="-457200">
              <a:buFont typeface="+mj-lt"/>
              <a:buAutoNum type="alphaLcParenR"/>
            </a:pPr>
            <a:r>
              <a:rPr lang="en-US" b="0" dirty="0"/>
              <a:t>Attend Virtually (remotely)   </a:t>
            </a:r>
          </a:p>
          <a:p>
            <a:pPr marL="857250" lvl="1" indent="-457200">
              <a:buFont typeface="+mj-lt"/>
              <a:buAutoNum type="alphaLcParenR"/>
            </a:pPr>
            <a:r>
              <a:rPr lang="en-US" b="0" dirty="0"/>
              <a:t>Will not attend plenary </a:t>
            </a:r>
          </a:p>
          <a:p>
            <a:endParaRPr lang="en-US" dirty="0"/>
          </a:p>
        </p:txBody>
      </p:sp>
      <p:sp>
        <p:nvSpPr>
          <p:cNvPr id="4" name="Date Placeholder 3">
            <a:extLst>
              <a:ext uri="{FF2B5EF4-FFF2-40B4-BE49-F238E27FC236}">
                <a16:creationId xmlns:a16="http://schemas.microsoft.com/office/drawing/2014/main" id="{D89E5204-9BDD-4980-B56F-93B1A3D151A5}"/>
              </a:ext>
            </a:extLst>
          </p:cNvPr>
          <p:cNvSpPr>
            <a:spLocks noGrp="1"/>
          </p:cNvSpPr>
          <p:nvPr>
            <p:ph type="dt" idx="10"/>
          </p:nvPr>
        </p:nvSpPr>
        <p:spPr/>
        <p:txBody>
          <a:bodyPr/>
          <a:lstStyle/>
          <a:p>
            <a:r>
              <a:rPr lang="en-US"/>
              <a:t>January 2022</a:t>
            </a:r>
            <a:endParaRPr lang="en-GB"/>
          </a:p>
        </p:txBody>
      </p:sp>
      <p:sp>
        <p:nvSpPr>
          <p:cNvPr id="5" name="Footer Placeholder 4">
            <a:extLst>
              <a:ext uri="{FF2B5EF4-FFF2-40B4-BE49-F238E27FC236}">
                <a16:creationId xmlns:a16="http://schemas.microsoft.com/office/drawing/2014/main" id="{C0D9EB24-0867-464D-A306-2487657A210E}"/>
              </a:ext>
            </a:extLst>
          </p:cNvPr>
          <p:cNvSpPr>
            <a:spLocks noGrp="1"/>
          </p:cNvSpPr>
          <p:nvPr>
            <p:ph type="ftr" idx="11"/>
          </p:nvPr>
        </p:nvSpPr>
        <p:spPr/>
        <p:txBody>
          <a:bodyPr/>
          <a:lstStyle/>
          <a:p>
            <a:r>
              <a:rPr lang="en-GB"/>
              <a:t>Jon Rosdahl, Qualcomm</a:t>
            </a:r>
          </a:p>
        </p:txBody>
      </p:sp>
      <p:sp>
        <p:nvSpPr>
          <p:cNvPr id="6" name="Slide Number Placeholder 5">
            <a:extLst>
              <a:ext uri="{FF2B5EF4-FFF2-40B4-BE49-F238E27FC236}">
                <a16:creationId xmlns:a16="http://schemas.microsoft.com/office/drawing/2014/main" id="{9E07BA04-11BF-4D20-9B02-AB6DC53A3112}"/>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Tree>
    <p:extLst>
      <p:ext uri="{BB962C8B-B14F-4D97-AF65-F5344CB8AC3E}">
        <p14:creationId xmlns:p14="http://schemas.microsoft.com/office/powerpoint/2010/main" val="1285106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T3.1.3:Future Venue Insight  -  2021 Future Venues</a:t>
            </a:r>
          </a:p>
        </p:txBody>
      </p:sp>
      <p:sp>
        <p:nvSpPr>
          <p:cNvPr id="4" name="Text Placeholder 3"/>
          <p:cNvSpPr>
            <a:spLocks noGrp="1"/>
          </p:cNvSpPr>
          <p:nvPr>
            <p:ph idx="1"/>
          </p:nvPr>
        </p:nvSpPr>
        <p:spPr/>
        <p:txBody>
          <a:bodyPr/>
          <a:lstStyle/>
          <a:p>
            <a:r>
              <a:rPr lang="en-US" dirty="0"/>
              <a:t>Plenary: 14-19 November </a:t>
            </a:r>
            <a:r>
              <a:rPr lang="fr-FR" b="0" strike="sngStrike" dirty="0"/>
              <a:t>Hyatt Regency Vancouver, Vancouver Canada </a:t>
            </a:r>
          </a:p>
          <a:p>
            <a:pPr lvl="4"/>
            <a:r>
              <a:rPr lang="fr-FR" sz="2000" b="0" dirty="0"/>
              <a:t>802 </a:t>
            </a:r>
            <a:r>
              <a:rPr lang="en-US" sz="2000" b="0" dirty="0"/>
              <a:t>Electronic</a:t>
            </a:r>
            <a:r>
              <a:rPr lang="fr-FR" sz="2000" b="0" dirty="0"/>
              <a:t> </a:t>
            </a:r>
            <a:r>
              <a:rPr lang="fr-FR" sz="2000" b="0" dirty="0" err="1"/>
              <a:t>Plenary</a:t>
            </a:r>
            <a:r>
              <a:rPr lang="fr-FR" sz="2000" b="0" dirty="0"/>
              <a:t> </a:t>
            </a:r>
            <a:r>
              <a:rPr lang="fr-FR" sz="2000" b="0" dirty="0" err="1"/>
              <a:t>Nov</a:t>
            </a:r>
            <a:r>
              <a:rPr lang="fr-FR" sz="2000" b="0" dirty="0"/>
              <a:t> 5- </a:t>
            </a:r>
            <a:r>
              <a:rPr lang="fr-FR" sz="2000" b="0" dirty="0" err="1"/>
              <a:t>Nov</a:t>
            </a:r>
            <a:r>
              <a:rPr lang="fr-FR" sz="2000" b="0" dirty="0"/>
              <a:t> 19, 2021</a:t>
            </a:r>
            <a:endParaRPr lang="en-US" sz="2000" dirty="0"/>
          </a:p>
        </p:txBody>
      </p:sp>
      <p:sp>
        <p:nvSpPr>
          <p:cNvPr id="15" name="Date Placeholder 14">
            <a:extLst>
              <a:ext uri="{FF2B5EF4-FFF2-40B4-BE49-F238E27FC236}">
                <a16:creationId xmlns:a16="http://schemas.microsoft.com/office/drawing/2014/main" id="{7E801F79-7CC0-4F91-B7A7-55EF76FAF74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January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16" name="Footer Placeholder 15">
            <a:extLst>
              <a:ext uri="{FF2B5EF4-FFF2-40B4-BE49-F238E27FC236}">
                <a16:creationId xmlns:a16="http://schemas.microsoft.com/office/drawing/2014/main" id="{B7FAB641-08D5-4FC0-9CBF-DA696C27F610}"/>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4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4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17" name="Slide Number Placeholder 16">
            <a:extLst>
              <a:ext uri="{FF2B5EF4-FFF2-40B4-BE49-F238E27FC236}">
                <a16:creationId xmlns:a16="http://schemas.microsoft.com/office/drawing/2014/main" id="{1E52803C-3EAF-4433-AC68-A9A1DAF0711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017069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2209800" y="1013894"/>
            <a:ext cx="7772400" cy="534986"/>
          </a:xfrm>
          <a:ln/>
        </p:spPr>
        <p:txBody>
          <a:bodyPr vert="horz" wrap="square" lIns="90000" tIns="46800" rIns="90000" bIns="46800" numCol="1" anchor="ctr" anchorCtr="0" compatLnSpc="1">
            <a:prstTxWarp prst="textNoShape">
              <a:avLst/>
            </a:prstTxWarp>
          </a:bodyPr>
          <a:lstStyle/>
          <a:p>
            <a:r>
              <a:rPr lang="en-US" dirty="0"/>
              <a:t>Future Venue Status – Jan 14, 2021</a:t>
            </a:r>
          </a:p>
        </p:txBody>
      </p:sp>
      <p:sp>
        <p:nvSpPr>
          <p:cNvPr id="9218" name="Rectangle 2"/>
          <p:cNvSpPr>
            <a:spLocks noGrp="1" noChangeArrowheads="1"/>
          </p:cNvSpPr>
          <p:nvPr>
            <p:ph idx="1"/>
          </p:nvPr>
        </p:nvSpPr>
        <p:spPr>
          <a:xfrm>
            <a:off x="1447800" y="1586187"/>
            <a:ext cx="9982200" cy="4738413"/>
          </a:xfrm>
          <a:ln/>
        </p:spPr>
        <p:txBody>
          <a:bodyPr/>
          <a:lstStyle/>
          <a:p>
            <a:pPr>
              <a:buFont typeface="Wingdings" panose="05000000000000000000" pitchFamily="2" charset="2"/>
              <a:buChar char="v"/>
            </a:pPr>
            <a:r>
              <a:rPr lang="en-GB" sz="2800" dirty="0">
                <a:highlight>
                  <a:srgbClr val="FFFF00"/>
                </a:highlight>
              </a:rPr>
              <a:t>2022-01 (14-27) </a:t>
            </a:r>
            <a:r>
              <a:rPr lang="en-GB" sz="2800" dirty="0">
                <a:solidFill>
                  <a:srgbClr val="FF0000"/>
                </a:solidFill>
                <a:highlight>
                  <a:srgbClr val="FFFF00"/>
                </a:highlight>
              </a:rPr>
              <a:t>Electronic –</a:t>
            </a:r>
          </a:p>
          <a:p>
            <a:pPr>
              <a:buFont typeface="Wingdings" panose="05000000000000000000" pitchFamily="2" charset="2"/>
              <a:buChar char="v"/>
            </a:pPr>
            <a:r>
              <a:rPr lang="en-GB" sz="2800" dirty="0">
                <a:highlight>
                  <a:srgbClr val="FFFF00"/>
                </a:highlight>
              </a:rPr>
              <a:t>2022-05 (8-13) Warsaw – </a:t>
            </a:r>
            <a:r>
              <a:rPr lang="en-GB" dirty="0">
                <a:highlight>
                  <a:srgbClr val="FFFF00"/>
                </a:highlight>
              </a:rPr>
              <a:t>Go/No Go – Feb 2, 2022</a:t>
            </a:r>
          </a:p>
          <a:p>
            <a:pPr>
              <a:buFont typeface="Times New Roman" pitchFamily="16" charset="0"/>
              <a:buChar char="•"/>
            </a:pPr>
            <a:r>
              <a:rPr lang="en-GB" sz="2800" dirty="0"/>
              <a:t>2022-09 (11-16) Waikoloa, HI</a:t>
            </a:r>
          </a:p>
          <a:p>
            <a:pPr>
              <a:buFont typeface="Times New Roman" pitchFamily="16" charset="0"/>
              <a:buChar char="•"/>
            </a:pPr>
            <a:r>
              <a:rPr lang="en-GB" sz="2800" dirty="0"/>
              <a:t>2023-01 (15-20) Baltimore, MD</a:t>
            </a:r>
          </a:p>
          <a:p>
            <a:pPr>
              <a:buFont typeface="Courier New" panose="02070309020205020404" pitchFamily="49" charset="0"/>
              <a:buChar char="o"/>
            </a:pPr>
            <a:r>
              <a:rPr lang="en-GB" sz="2800" dirty="0">
                <a:highlight>
                  <a:srgbClr val="00FFFF"/>
                </a:highlight>
              </a:rPr>
              <a:t>2023-05  ( ) Hilton Orlando Lake </a:t>
            </a:r>
            <a:r>
              <a:rPr lang="en-GB" sz="2800" dirty="0" err="1">
                <a:highlight>
                  <a:srgbClr val="00FFFF"/>
                </a:highlight>
              </a:rPr>
              <a:t>Beuna</a:t>
            </a:r>
            <a:r>
              <a:rPr lang="en-GB" sz="2800" dirty="0">
                <a:highlight>
                  <a:srgbClr val="00FFFF"/>
                </a:highlight>
              </a:rPr>
              <a:t> Vista</a:t>
            </a:r>
            <a:endParaRPr lang="en-GB" dirty="0">
              <a:highlight>
                <a:srgbClr val="00FFFF"/>
              </a:highlight>
            </a:endParaRPr>
          </a:p>
          <a:p>
            <a:pPr>
              <a:buFont typeface="Times New Roman" pitchFamily="16" charset="0"/>
              <a:buChar char="•"/>
            </a:pPr>
            <a:r>
              <a:rPr lang="en-GB" sz="2800" dirty="0"/>
              <a:t>2023-09 (10-15) Atlanta – Buckhead, GA</a:t>
            </a:r>
          </a:p>
          <a:p>
            <a:pPr>
              <a:buFont typeface="Wingdings" panose="05000000000000000000" pitchFamily="2" charset="2"/>
              <a:buChar char="v"/>
            </a:pPr>
            <a:r>
              <a:rPr lang="en-GB" sz="2800" dirty="0">
                <a:highlight>
                  <a:srgbClr val="FFFF00"/>
                </a:highlight>
              </a:rPr>
              <a:t>2024-01 (14-19) Panama (Rebooked from 2022)</a:t>
            </a:r>
          </a:p>
          <a:p>
            <a:pPr>
              <a:buFont typeface="Wingdings" panose="05000000000000000000" pitchFamily="2" charset="2"/>
              <a:buChar char="v"/>
            </a:pPr>
            <a:r>
              <a:rPr lang="en-GB" sz="2800" dirty="0">
                <a:highlight>
                  <a:srgbClr val="FFFF00"/>
                </a:highlight>
              </a:rPr>
              <a:t>2024-05 open – TBD </a:t>
            </a:r>
            <a:r>
              <a:rPr lang="en-GB" sz="2800" dirty="0"/>
              <a:t>– Target Europe</a:t>
            </a:r>
          </a:p>
          <a:p>
            <a:pPr>
              <a:buFont typeface="Times New Roman" pitchFamily="16" charset="0"/>
              <a:buChar char="•"/>
            </a:pPr>
            <a:r>
              <a:rPr lang="en-GB" sz="2800" dirty="0"/>
              <a:t>2024-09 (8-13) Waikoloa, HI</a:t>
            </a:r>
          </a:p>
        </p:txBody>
      </p:sp>
      <p:sp>
        <p:nvSpPr>
          <p:cNvPr id="4" name="Date Placeholder 3"/>
          <p:cNvSpPr>
            <a:spLocks noGrp="1"/>
          </p:cNvSpPr>
          <p:nvPr>
            <p:ph type="dt" idx="10"/>
          </p:nvPr>
        </p:nvSpPr>
        <p:spPr>
          <a:xfrm>
            <a:off x="2238349" y="357166"/>
            <a:ext cx="2374889" cy="273050"/>
          </a:xfrm>
        </p:spPr>
        <p:txBody>
          <a:bodyPr/>
          <a:lstStyle/>
          <a:p>
            <a:r>
              <a:rPr lang="en-US"/>
              <a:t>January 2022</a:t>
            </a:r>
            <a:endParaRPr lang="en-GB" dirty="0"/>
          </a:p>
        </p:txBody>
      </p:sp>
      <p:sp>
        <p:nvSpPr>
          <p:cNvPr id="5" name="Footer Placeholder 4"/>
          <p:cNvSpPr>
            <a:spLocks noGrp="1"/>
          </p:cNvSpPr>
          <p:nvPr>
            <p:ph type="ftr" idx="11"/>
          </p:nvPr>
        </p:nvSpPr>
        <p:spPr>
          <a:xfrm>
            <a:off x="7810512" y="6475414"/>
            <a:ext cx="2255826"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16</a:t>
            </a:fld>
            <a:endParaRPr lang="en-GB" dirty="0"/>
          </a:p>
        </p:txBody>
      </p:sp>
      <p:sp>
        <p:nvSpPr>
          <p:cNvPr id="3" name="TextBox 2">
            <a:extLst>
              <a:ext uri="{FF2B5EF4-FFF2-40B4-BE49-F238E27FC236}">
                <a16:creationId xmlns:a16="http://schemas.microsoft.com/office/drawing/2014/main" id="{53A5F0E2-5A9C-4C29-ADCF-6DEA7452BA41}"/>
              </a:ext>
            </a:extLst>
          </p:cNvPr>
          <p:cNvSpPr txBox="1"/>
          <p:nvPr/>
        </p:nvSpPr>
        <p:spPr>
          <a:xfrm>
            <a:off x="9478974" y="5514777"/>
            <a:ext cx="1951026" cy="923330"/>
          </a:xfrm>
          <a:prstGeom prst="rect">
            <a:avLst/>
          </a:prstGeom>
          <a:noFill/>
        </p:spPr>
        <p:txBody>
          <a:bodyPr wrap="square" rtlCol="0">
            <a:spAutoFit/>
          </a:bodyPr>
          <a:lstStyle/>
          <a:p>
            <a:r>
              <a:rPr lang="en-US" sz="1800" dirty="0">
                <a:solidFill>
                  <a:srgbClr val="000000"/>
                </a:solidFill>
              </a:rPr>
              <a:t>Meeting Planner is MTG Events for Starred Venues</a:t>
            </a:r>
          </a:p>
        </p:txBody>
      </p:sp>
      <p:sp>
        <p:nvSpPr>
          <p:cNvPr id="2" name="TextBox 1">
            <a:extLst>
              <a:ext uri="{FF2B5EF4-FFF2-40B4-BE49-F238E27FC236}">
                <a16:creationId xmlns:a16="http://schemas.microsoft.com/office/drawing/2014/main" id="{CE7E1AA7-992F-40AB-8346-950A4882C647}"/>
              </a:ext>
            </a:extLst>
          </p:cNvPr>
          <p:cNvSpPr txBox="1"/>
          <p:nvPr/>
        </p:nvSpPr>
        <p:spPr>
          <a:xfrm>
            <a:off x="914400" y="678657"/>
            <a:ext cx="3698838" cy="461665"/>
          </a:xfrm>
          <a:prstGeom prst="rect">
            <a:avLst/>
          </a:prstGeom>
          <a:noFill/>
        </p:spPr>
        <p:txBody>
          <a:bodyPr wrap="square" rtlCol="0">
            <a:spAutoFit/>
          </a:bodyPr>
          <a:lstStyle/>
          <a:p>
            <a:r>
              <a:rPr lang="en-US" dirty="0">
                <a:solidFill>
                  <a:schemeClr val="tx1"/>
                </a:solidFill>
              </a:rPr>
              <a:t>T3.1.3:Future Venue Insight</a:t>
            </a:r>
          </a:p>
        </p:txBody>
      </p:sp>
    </p:spTree>
    <p:extLst>
      <p:ext uri="{BB962C8B-B14F-4D97-AF65-F5344CB8AC3E}">
        <p14:creationId xmlns:p14="http://schemas.microsoft.com/office/powerpoint/2010/main" val="8367848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a:xfrm>
            <a:off x="914401" y="685801"/>
            <a:ext cx="10361084" cy="457199"/>
          </a:xfrm>
        </p:spPr>
        <p:txBody>
          <a:bodyPr/>
          <a:lstStyle/>
          <a:p>
            <a:r>
              <a:rPr lang="en-US" altLang="en-US" dirty="0"/>
              <a:t>Future 802 Plenary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914401" y="1295400"/>
            <a:ext cx="10361084" cy="5029200"/>
          </a:xfrm>
        </p:spPr>
        <p:txBody>
          <a:bodyPr/>
          <a:lstStyle/>
          <a:p>
            <a:r>
              <a:rPr lang="en-US" sz="2000" dirty="0">
                <a:highlight>
                  <a:srgbClr val="FFFF00"/>
                </a:highlight>
              </a:rPr>
              <a:t>2022 – Mar 13-19 – Electronic Plenary</a:t>
            </a:r>
          </a:p>
          <a:p>
            <a:r>
              <a:rPr lang="en-US" sz="2000" dirty="0"/>
              <a:t>2022 – July 10-15 – Sheraton Le Centre Montreal, Montreal, Quebec, Canada</a:t>
            </a:r>
          </a:p>
          <a:p>
            <a:r>
              <a:rPr lang="en-US" sz="2000" dirty="0">
                <a:highlight>
                  <a:srgbClr val="33CCFF"/>
                </a:highlight>
              </a:rPr>
              <a:t>2022 – Nov 13-18 – Marriott Marquis Queen’s Park, Bangkok, Thailand (Nov 2020)</a:t>
            </a:r>
          </a:p>
          <a:p>
            <a:r>
              <a:rPr lang="en-US" sz="2000" dirty="0">
                <a:highlight>
                  <a:srgbClr val="33CCFF"/>
                </a:highlight>
              </a:rPr>
              <a:t>2023 – March 12-17 –Hilton Atlanta, Atlanta, GA, United States (1 of 2 – March 2020)</a:t>
            </a:r>
          </a:p>
          <a:p>
            <a:r>
              <a:rPr lang="en-US" sz="2000" dirty="0"/>
              <a:t>2023 – July 9-14 – </a:t>
            </a:r>
            <a:r>
              <a:rPr lang="en-US" sz="2000" dirty="0" err="1"/>
              <a:t>Estrel</a:t>
            </a:r>
            <a:r>
              <a:rPr lang="en-US" sz="2000" dirty="0"/>
              <a:t> Berlin, Berlin, Germany</a:t>
            </a:r>
          </a:p>
          <a:p>
            <a:r>
              <a:rPr lang="en-US" sz="2000" dirty="0"/>
              <a:t>2023 – Nov 12-17 – Hawaiian Village, Oahu, Hawaii, United States</a:t>
            </a:r>
          </a:p>
          <a:p>
            <a:r>
              <a:rPr lang="en-US" sz="2000" dirty="0">
                <a:highlight>
                  <a:srgbClr val="33CCFF"/>
                </a:highlight>
              </a:rPr>
              <a:t>2024 – March 10-15 – Hyatt Regency Denver at Colorado Convention Center, Denver, CO, United States (March 2021)</a:t>
            </a:r>
          </a:p>
          <a:p>
            <a:r>
              <a:rPr lang="en-US" sz="2000" dirty="0">
                <a:highlight>
                  <a:srgbClr val="33CCFF"/>
                </a:highlight>
              </a:rPr>
              <a:t>2024 – July 14-19 – Sheraton Le Centre Montreal, Montreal, Quebec, Canada (July 2020)</a:t>
            </a:r>
          </a:p>
          <a:p>
            <a:r>
              <a:rPr lang="en-US" sz="2000" dirty="0">
                <a:highlight>
                  <a:srgbClr val="33CCFF"/>
                </a:highlight>
              </a:rPr>
              <a:t>2024 – Nov 10-15 –Hyatt Regency Vancouver – in process. (Nov 2021)</a:t>
            </a:r>
          </a:p>
          <a:p>
            <a:r>
              <a:rPr lang="en-US" sz="2000" dirty="0">
                <a:highlight>
                  <a:srgbClr val="33CCFF"/>
                </a:highlight>
              </a:rPr>
              <a:t>2025 – March 9-14 –Hilton Atlanta, Atlanta, GA, United States (2 of 2 – March 2020).</a:t>
            </a:r>
          </a:p>
          <a:p>
            <a:r>
              <a:rPr lang="en-US" sz="2000" dirty="0">
                <a:highlight>
                  <a:srgbClr val="33CCFF"/>
                </a:highlight>
              </a:rPr>
              <a:t>2025 – July 13-18 –Marriott Madrid Auditorium, Madrid, Spain (July 2021)</a:t>
            </a:r>
          </a:p>
          <a:p>
            <a:r>
              <a:rPr lang="en-US" sz="2000" dirty="0">
                <a:highlight>
                  <a:srgbClr val="99FF99"/>
                </a:highlight>
              </a:rPr>
              <a:t>2025 – Nov 9-24 -- Open</a:t>
            </a:r>
          </a:p>
          <a:p>
            <a:r>
              <a:rPr lang="en-US" sz="16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600" dirty="0">
              <a:solidFill>
                <a:srgbClr val="0070C0"/>
              </a:solidFill>
            </a:endParaRPr>
          </a:p>
        </p:txBody>
      </p:sp>
    </p:spTree>
    <p:extLst>
      <p:ext uri="{BB962C8B-B14F-4D97-AF65-F5344CB8AC3E}">
        <p14:creationId xmlns:p14="http://schemas.microsoft.com/office/powerpoint/2010/main" val="23065983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751015"/>
            <a:ext cx="10361084" cy="4343400"/>
          </a:xfrm>
        </p:spPr>
        <p:txBody>
          <a:bodyPr/>
          <a:lstStyle/>
          <a:p>
            <a:r>
              <a:rPr lang="en-US" dirty="0"/>
              <a:t>1. Plenary Meeting Status File: 802 EC-20/0001r5</a:t>
            </a:r>
          </a:p>
          <a:p>
            <a:pPr lvl="1"/>
            <a:r>
              <a:rPr lang="en-US" dirty="0">
                <a:solidFill>
                  <a:schemeClr val="accent2"/>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r>
              <a:rPr lang="en-US" dirty="0">
                <a:solidFill>
                  <a:schemeClr val="accent2"/>
                </a:solidFill>
              </a:rPr>
              <a:t> </a:t>
            </a:r>
          </a:p>
          <a:p>
            <a:r>
              <a:rPr lang="en-US" dirty="0"/>
              <a:t>2. IEEE 802WCSC Meeting Venue Manager Report: 802 EC-22/0001r02</a:t>
            </a:r>
          </a:p>
          <a:p>
            <a:pPr lvl="1"/>
            <a:r>
              <a:rPr lang="en-GB" b="1" dirty="0">
                <a:solidFill>
                  <a:schemeClr val="accent2"/>
                </a:solidFill>
                <a:hlinkClick r:id="rId4">
                  <a:extLst>
                    <a:ext uri="{A12FA001-AC4F-418D-AE19-62706E023703}">
                      <ahyp:hlinkClr xmlns:ahyp="http://schemas.microsoft.com/office/drawing/2018/hyperlinkcolor" val="tx"/>
                    </a:ext>
                  </a:extLst>
                </a:hlinkClick>
              </a:rPr>
              <a:t>https://mentor.ieee.org/802-ec/dcn/22/ec-22-0001-02-WCSG-ieee-802wcsc-meeting-venue-manager-report-2022.pptx</a:t>
            </a:r>
            <a:endParaRPr lang="en-GB" b="1" dirty="0">
              <a:solidFill>
                <a:schemeClr val="accent2"/>
              </a:solidFill>
            </a:endParaRPr>
          </a:p>
          <a:p>
            <a:r>
              <a:rPr lang="en-GB" dirty="0"/>
              <a:t>3. IEEE 802 Executive Secretary Report for 2021 December Interim Telecon: EC-21/0303r1:</a:t>
            </a:r>
          </a:p>
          <a:p>
            <a:r>
              <a:rPr lang="en-GB" sz="2000" dirty="0">
                <a:solidFill>
                  <a:schemeClr val="accent2"/>
                </a:solidFill>
              </a:rPr>
              <a:t>	https://mentor.ieee.org/802-ec/dcn/21/ec-21-0303-01-00EC-executive-secretary-agenda-items-2021-dec-interim-telecon.pptx</a:t>
            </a:r>
          </a:p>
        </p:txBody>
      </p:sp>
      <p:sp>
        <p:nvSpPr>
          <p:cNvPr id="4" name="Date Placeholder 3"/>
          <p:cNvSpPr>
            <a:spLocks noGrp="1"/>
          </p:cNvSpPr>
          <p:nvPr>
            <p:ph type="dt" idx="10"/>
          </p:nvPr>
        </p:nvSpPr>
        <p:spPr/>
        <p:txBody>
          <a:bodyPr/>
          <a:lstStyle/>
          <a:p>
            <a:r>
              <a:rPr lang="en-US"/>
              <a:t>January 2022</a:t>
            </a:r>
            <a:endParaRPr lang="en-GB"/>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298576"/>
            <a:ext cx="10361084" cy="5176837"/>
          </a:xfrm>
          <a:ln/>
        </p:spPr>
        <p:txBody>
          <a:bodyPr>
            <a:normAutofit/>
          </a:bodyPr>
          <a:lstStyle/>
          <a:p>
            <a:r>
              <a:rPr lang="en-GB" sz="2000" dirty="0"/>
              <a:t>Agenda Items for 1st Vice Chair – </a:t>
            </a:r>
          </a:p>
          <a:p>
            <a:r>
              <a:rPr lang="en-GB" sz="2000" dirty="0"/>
              <a:t>Monday Sept 13th:</a:t>
            </a:r>
          </a:p>
          <a:p>
            <a:r>
              <a:rPr lang="en-GB" sz="2000" b="0" dirty="0"/>
              <a:t>	M3.3		II	Session Information</a:t>
            </a:r>
          </a:p>
          <a:p>
            <a:r>
              <a:rPr lang="en-GB" sz="2000" b="0" dirty="0"/>
              <a:t>	</a:t>
            </a:r>
            <a:r>
              <a:rPr lang="en-GB" sz="2000" b="0" strike="sngStrike" dirty="0"/>
              <a:t>M3.4		II	Meeting room locations</a:t>
            </a:r>
          </a:p>
          <a:p>
            <a:r>
              <a:rPr lang="en-GB" sz="2000" b="0" dirty="0"/>
              <a:t>	M3.5		II	Meeting registration </a:t>
            </a:r>
          </a:p>
          <a:p>
            <a:r>
              <a:rPr lang="en-GB" sz="2000" b="0" dirty="0"/>
              <a:t>	M3.6		II 	Recording attendance</a:t>
            </a:r>
          </a:p>
          <a:p>
            <a:r>
              <a:rPr lang="en-GB" sz="2000" b="0" dirty="0"/>
              <a:t>	</a:t>
            </a:r>
            <a:r>
              <a:rPr lang="en-GB" sz="2000" b="0" strike="sngStrike" dirty="0"/>
              <a:t>M3.7		II	Local File Server Access</a:t>
            </a:r>
          </a:p>
          <a:p>
            <a:r>
              <a:rPr lang="en-GB" sz="2000" b="0" dirty="0"/>
              <a:t>	</a:t>
            </a:r>
            <a:r>
              <a:rPr lang="en-GB" sz="2000" b="0" strike="sngStrike" dirty="0"/>
              <a:t>M3.8		II	Breakfast, breaks, Social logistics</a:t>
            </a:r>
          </a:p>
          <a:p>
            <a:r>
              <a:rPr lang="en-GB" sz="2000" b="0" dirty="0"/>
              <a:t>	</a:t>
            </a:r>
          </a:p>
          <a:p>
            <a:r>
              <a:rPr lang="en-GB" sz="2000" dirty="0"/>
              <a:t>Tuesday Sept 21:</a:t>
            </a:r>
          </a:p>
          <a:p>
            <a:pPr lvl="1"/>
            <a:r>
              <a:rPr lang="en-US" sz="1800" dirty="0"/>
              <a:t>T3.1.2	DT	WG Straw Poll regarding meetings</a:t>
            </a:r>
          </a:p>
          <a:p>
            <a:pPr lvl="1"/>
            <a:r>
              <a:rPr lang="en-US" sz="1800" dirty="0"/>
              <a:t>T3.1.3	DT	Future venues Insight</a:t>
            </a:r>
          </a:p>
        </p:txBody>
      </p:sp>
      <p:sp>
        <p:nvSpPr>
          <p:cNvPr id="4" name="Date Placeholder 3"/>
          <p:cNvSpPr>
            <a:spLocks noGrp="1"/>
          </p:cNvSpPr>
          <p:nvPr>
            <p:ph type="dt" idx="10"/>
          </p:nvPr>
        </p:nvSpPr>
        <p:spPr/>
        <p:txBody>
          <a:bodyPr/>
          <a:lstStyle/>
          <a:p>
            <a:r>
              <a:rPr lang="en-US"/>
              <a:t>January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3DF2AD-D7EF-4A51-AD0E-A14652E5BB67}"/>
              </a:ext>
            </a:extLst>
          </p:cNvPr>
          <p:cNvSpPr>
            <a:spLocks noGrp="1"/>
          </p:cNvSpPr>
          <p:nvPr>
            <p:ph type="title"/>
          </p:nvPr>
        </p:nvSpPr>
        <p:spPr>
          <a:xfrm>
            <a:off x="1026585" y="2294731"/>
            <a:ext cx="10363200" cy="1362075"/>
          </a:xfrm>
        </p:spPr>
        <p:txBody>
          <a:bodyPr/>
          <a:lstStyle/>
          <a:p>
            <a:pPr algn="ctr"/>
            <a:r>
              <a:rPr lang="en-US" dirty="0"/>
              <a:t>Monday, January 17</a:t>
            </a:r>
            <a:r>
              <a:rPr lang="en-US" baseline="30000" dirty="0"/>
              <a:t>th</a:t>
            </a:r>
            <a:r>
              <a:rPr lang="en-US" dirty="0"/>
              <a:t>, 2022</a:t>
            </a:r>
            <a:br>
              <a:rPr lang="en-US" dirty="0"/>
            </a:br>
            <a:r>
              <a:rPr lang="en-US" dirty="0"/>
              <a:t>802.11 WG Opening Plenary</a:t>
            </a:r>
          </a:p>
        </p:txBody>
      </p:sp>
      <p:sp>
        <p:nvSpPr>
          <p:cNvPr id="8" name="Text Placeholder 7">
            <a:extLst>
              <a:ext uri="{FF2B5EF4-FFF2-40B4-BE49-F238E27FC236}">
                <a16:creationId xmlns:a16="http://schemas.microsoft.com/office/drawing/2014/main" id="{DD2F5436-70CC-4EDA-9B70-2C205A1BE6E4}"/>
              </a:ext>
            </a:extLst>
          </p:cNvPr>
          <p:cNvSpPr>
            <a:spLocks noGrp="1"/>
          </p:cNvSpPr>
          <p:nvPr>
            <p:ph type="body" idx="1"/>
          </p:nvPr>
        </p:nvSpPr>
        <p:spPr>
          <a:xfrm>
            <a:off x="963084" y="4419600"/>
            <a:ext cx="10363200" cy="1905000"/>
          </a:xfrm>
        </p:spPr>
        <p:txBody>
          <a:bodyPr/>
          <a:lstStyle/>
          <a:p>
            <a:br>
              <a:rPr lang="en-US" dirty="0"/>
            </a:br>
            <a:r>
              <a:rPr lang="en-GB" dirty="0"/>
              <a:t>Monday July 12th:</a:t>
            </a:r>
          </a:p>
          <a:p>
            <a:r>
              <a:rPr lang="en-GB" b="0" dirty="0"/>
              <a:t>	M3.3		II	Session Information</a:t>
            </a:r>
          </a:p>
          <a:p>
            <a:r>
              <a:rPr lang="en-GB" b="0" dirty="0"/>
              <a:t>	M3.5		II	Meeting registration</a:t>
            </a:r>
          </a:p>
          <a:p>
            <a:r>
              <a:rPr lang="en-GB" b="0" dirty="0"/>
              <a:t>	M3.6		II 	Recording attendance</a:t>
            </a:r>
            <a:endParaRPr lang="en-US" dirty="0"/>
          </a:p>
        </p:txBody>
      </p:sp>
      <p:sp>
        <p:nvSpPr>
          <p:cNvPr id="6" name="Date Placeholder 5">
            <a:extLst>
              <a:ext uri="{FF2B5EF4-FFF2-40B4-BE49-F238E27FC236}">
                <a16:creationId xmlns:a16="http://schemas.microsoft.com/office/drawing/2014/main" id="{E910CDB2-C764-4522-8019-692D594FF976}"/>
              </a:ext>
            </a:extLst>
          </p:cNvPr>
          <p:cNvSpPr>
            <a:spLocks noGrp="1"/>
          </p:cNvSpPr>
          <p:nvPr>
            <p:ph type="dt" idx="10"/>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B11EBB26-3EFB-4A3F-A85A-C2F02A0A2D06}"/>
              </a:ext>
            </a:extLst>
          </p:cNvPr>
          <p:cNvSpPr>
            <a:spLocks noGrp="1"/>
          </p:cNvSpPr>
          <p:nvPr>
            <p:ph type="ftr" idx="11"/>
          </p:nvPr>
        </p:nvSpPr>
        <p:spPr/>
        <p:txBody>
          <a:bodyPr/>
          <a:lstStyle/>
          <a:p>
            <a:r>
              <a:rPr lang="en-GB"/>
              <a:t>Jon Rosdahl, Qualcomm</a:t>
            </a:r>
            <a:endParaRPr lang="en-GB" dirty="0"/>
          </a:p>
        </p:txBody>
      </p:sp>
      <p:sp>
        <p:nvSpPr>
          <p:cNvPr id="4" name="Slide Number Placeholder 3">
            <a:extLst>
              <a:ext uri="{FF2B5EF4-FFF2-40B4-BE49-F238E27FC236}">
                <a16:creationId xmlns:a16="http://schemas.microsoft.com/office/drawing/2014/main" id="{F8B9CDC4-C5A6-488A-B56A-4C64EBBF2C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271462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64D87EB-9753-46F0-B911-10327C30C226}"/>
              </a:ext>
            </a:extLst>
          </p:cNvPr>
          <p:cNvSpPr>
            <a:spLocks noGrp="1"/>
          </p:cNvSpPr>
          <p:nvPr>
            <p:ph type="ctrTitle"/>
          </p:nvPr>
        </p:nvSpPr>
        <p:spPr/>
        <p:txBody>
          <a:bodyPr/>
          <a:lstStyle/>
          <a:p>
            <a:r>
              <a:rPr lang="en-US" dirty="0"/>
              <a:t>What you need to know about the </a:t>
            </a:r>
            <a:br>
              <a:rPr lang="en-US" dirty="0"/>
            </a:br>
            <a:r>
              <a:rPr lang="en-US" dirty="0"/>
              <a:t>IEEE 802 Wireless Electronic Session</a:t>
            </a:r>
          </a:p>
        </p:txBody>
      </p:sp>
      <p:sp>
        <p:nvSpPr>
          <p:cNvPr id="8" name="Subtitle 7">
            <a:extLst>
              <a:ext uri="{FF2B5EF4-FFF2-40B4-BE49-F238E27FC236}">
                <a16:creationId xmlns:a16="http://schemas.microsoft.com/office/drawing/2014/main" id="{44FCD5CE-B454-4D50-A7E6-1CD65D6AC422}"/>
              </a:ext>
            </a:extLst>
          </p:cNvPr>
          <p:cNvSpPr>
            <a:spLocks noGrp="1"/>
          </p:cNvSpPr>
          <p:nvPr>
            <p:ph type="subTitle" idx="1"/>
          </p:nvPr>
        </p:nvSpPr>
        <p:spPr/>
        <p:txBody>
          <a:bodyPr/>
          <a:lstStyle/>
          <a:p>
            <a:r>
              <a:rPr lang="en-US" dirty="0"/>
              <a:t>January 14-27, </a:t>
            </a:r>
            <a:r>
              <a:rPr lang="is-IS" dirty="0"/>
              <a:t>2022</a:t>
            </a:r>
            <a:endParaRPr lang="en-US" dirty="0"/>
          </a:p>
          <a:p>
            <a:r>
              <a:rPr lang="en-US" dirty="0"/>
              <a:t>IEEE 802 Wireless Interim Plenary 2022</a:t>
            </a:r>
          </a:p>
          <a:p>
            <a:endParaRPr lang="en-US" dirty="0"/>
          </a:p>
        </p:txBody>
      </p:sp>
      <p:sp>
        <p:nvSpPr>
          <p:cNvPr id="4" name="Date Placeholder 3">
            <a:extLst>
              <a:ext uri="{FF2B5EF4-FFF2-40B4-BE49-F238E27FC236}">
                <a16:creationId xmlns:a16="http://schemas.microsoft.com/office/drawing/2014/main" id="{7020050D-2334-42C2-8FDC-87DA43666B71}"/>
              </a:ext>
            </a:extLst>
          </p:cNvPr>
          <p:cNvSpPr>
            <a:spLocks noGrp="1"/>
          </p:cNvSpPr>
          <p:nvPr>
            <p:ph type="dt" idx="10"/>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A68842ED-E5B4-4486-ADCC-255AE175ACD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AD08984-D95E-4AF5-823F-DF3AE0D2870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9" name="TextBox 8">
            <a:extLst>
              <a:ext uri="{FF2B5EF4-FFF2-40B4-BE49-F238E27FC236}">
                <a16:creationId xmlns:a16="http://schemas.microsoft.com/office/drawing/2014/main" id="{B9745DFB-7496-4ABE-9112-C9A29F2EDCCF}"/>
              </a:ext>
            </a:extLst>
          </p:cNvPr>
          <p:cNvSpPr txBox="1"/>
          <p:nvPr/>
        </p:nvSpPr>
        <p:spPr>
          <a:xfrm>
            <a:off x="929218" y="606425"/>
            <a:ext cx="3352800" cy="338554"/>
          </a:xfrm>
          <a:prstGeom prst="rect">
            <a:avLst/>
          </a:prstGeom>
          <a:noFill/>
        </p:spPr>
        <p:txBody>
          <a:bodyPr wrap="square" rtlCol="0">
            <a:spAutoFit/>
          </a:bodyPr>
          <a:lstStyle/>
          <a:p>
            <a:r>
              <a:rPr lang="en-GB" sz="1600" dirty="0">
                <a:solidFill>
                  <a:schemeClr val="tx1"/>
                </a:solidFill>
              </a:rPr>
              <a:t>M3.3		II	Session Information</a:t>
            </a:r>
            <a:endParaRPr lang="en-US" sz="1600" dirty="0">
              <a:solidFill>
                <a:schemeClr val="tx1"/>
              </a:solidFill>
            </a:endParaRPr>
          </a:p>
        </p:txBody>
      </p:sp>
    </p:spTree>
    <p:extLst>
      <p:ext uri="{BB962C8B-B14F-4D97-AF65-F5344CB8AC3E}">
        <p14:creationId xmlns:p14="http://schemas.microsoft.com/office/powerpoint/2010/main" val="2319151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FC021-599D-4FE7-8CCF-634647E2CEE7}"/>
              </a:ext>
            </a:extLst>
          </p:cNvPr>
          <p:cNvSpPr>
            <a:spLocks noGrp="1"/>
          </p:cNvSpPr>
          <p:nvPr>
            <p:ph type="title"/>
          </p:nvPr>
        </p:nvSpPr>
        <p:spPr/>
        <p:txBody>
          <a:bodyPr/>
          <a:lstStyle/>
          <a:p>
            <a:r>
              <a:rPr lang="en-US" dirty="0"/>
              <a:t>Who is Meeting Where and When</a:t>
            </a:r>
          </a:p>
        </p:txBody>
      </p:sp>
      <p:sp>
        <p:nvSpPr>
          <p:cNvPr id="3" name="Content Placeholder 2">
            <a:extLst>
              <a:ext uri="{FF2B5EF4-FFF2-40B4-BE49-F238E27FC236}">
                <a16:creationId xmlns:a16="http://schemas.microsoft.com/office/drawing/2014/main" id="{C72D4836-4914-4DD0-A30B-9886E58EADF5}"/>
              </a:ext>
            </a:extLst>
          </p:cNvPr>
          <p:cNvSpPr>
            <a:spLocks noGrp="1"/>
          </p:cNvSpPr>
          <p:nvPr>
            <p:ph idx="1"/>
          </p:nvPr>
        </p:nvSpPr>
        <p:spPr>
          <a:xfrm>
            <a:off x="914401" y="1981201"/>
            <a:ext cx="10361084" cy="4343399"/>
          </a:xfrm>
        </p:spPr>
        <p:txBody>
          <a:bodyPr/>
          <a:lstStyle/>
          <a:p>
            <a:r>
              <a:rPr lang="en-US" dirty="0"/>
              <a:t>Scheduled Meetings for the Electronic Session:</a:t>
            </a:r>
          </a:p>
          <a:p>
            <a:endParaRPr lang="en-US" dirty="0"/>
          </a:p>
          <a:p>
            <a:r>
              <a:rPr lang="en-US" dirty="0"/>
              <a:t>Telecon for all of 802:  </a:t>
            </a:r>
            <a:r>
              <a:rPr lang="en-US" dirty="0">
                <a:solidFill>
                  <a:schemeClr val="accent6"/>
                </a:solidFill>
                <a:hlinkClick r:id="rId2">
                  <a:extLst>
                    <a:ext uri="{A12FA001-AC4F-418D-AE19-62706E023703}">
                      <ahyp:hlinkClr xmlns:ahyp="http://schemas.microsoft.com/office/drawing/2018/hyperlinkcolor" val="tx"/>
                    </a:ext>
                  </a:extLst>
                </a:hlinkClick>
              </a:rPr>
              <a:t>http://www.ieee802.org/802tele_calendar.html</a:t>
            </a:r>
            <a:endParaRPr lang="en-US" dirty="0">
              <a:solidFill>
                <a:schemeClr val="accent6"/>
              </a:solidFill>
            </a:endParaRPr>
          </a:p>
          <a:p>
            <a:endParaRPr lang="en-US" dirty="0"/>
          </a:p>
          <a:p>
            <a:r>
              <a:rPr lang="en-US" dirty="0"/>
              <a:t>It should show telecons in your </a:t>
            </a:r>
            <a:r>
              <a:rPr lang="en-US" dirty="0" err="1"/>
              <a:t>Timezone</a:t>
            </a:r>
            <a:r>
              <a:rPr lang="en-US" dirty="0"/>
              <a:t>.</a:t>
            </a:r>
          </a:p>
          <a:p>
            <a:endParaRPr lang="en-US" dirty="0"/>
          </a:p>
          <a:p>
            <a:r>
              <a:rPr lang="en-US" b="0" dirty="0"/>
              <a:t>To subscribe to a calendar using other calendar applications, copy (e.g., using a right-click) an </a:t>
            </a:r>
            <a:r>
              <a:rPr lang="en-US" b="0" dirty="0" err="1"/>
              <a:t>ics</a:t>
            </a:r>
            <a:r>
              <a:rPr lang="en-US" b="0" dirty="0"/>
              <a:t> URL (e.g., from this a link like this </a:t>
            </a:r>
            <a:r>
              <a:rPr lang="en-US" b="0" u="sng" dirty="0">
                <a:solidFill>
                  <a:schemeClr val="accent6"/>
                </a:solidFill>
                <a:hlinkClick r:id="rId3">
                  <a:extLst>
                    <a:ext uri="{A12FA001-AC4F-418D-AE19-62706E023703}">
                      <ahyp:hlinkClr xmlns:ahyp="http://schemas.microsoft.com/office/drawing/2018/hyperlinkcolor" val="tx"/>
                    </a:ext>
                  </a:extLst>
                </a:hlinkClick>
              </a:rPr>
              <a:t>IEEE 802 LMSC iCal subscription link</a:t>
            </a:r>
            <a:r>
              <a:rPr lang="en-US" b="0" dirty="0"/>
              <a:t>) and paste it into your application's URL subscription function. For example, see </a:t>
            </a:r>
            <a:r>
              <a:rPr lang="en-US" b="0" u="sng" dirty="0">
                <a:solidFill>
                  <a:schemeClr val="accent6"/>
                </a:solidFill>
                <a:hlinkClick r:id="rId4">
                  <a:extLst>
                    <a:ext uri="{A12FA001-AC4F-418D-AE19-62706E023703}">
                      <ahyp:hlinkClr xmlns:ahyp="http://schemas.microsoft.com/office/drawing/2018/hyperlinkcolor" val="tx"/>
                    </a:ext>
                  </a:extLst>
                </a:hlinkClick>
              </a:rPr>
              <a:t>instructions for Outlook</a:t>
            </a:r>
            <a:r>
              <a:rPr lang="en-US" b="0" dirty="0"/>
              <a:t>. </a:t>
            </a:r>
            <a:endParaRPr lang="en-US" dirty="0"/>
          </a:p>
        </p:txBody>
      </p:sp>
      <p:sp>
        <p:nvSpPr>
          <p:cNvPr id="4" name="Date Placeholder 3">
            <a:extLst>
              <a:ext uri="{FF2B5EF4-FFF2-40B4-BE49-F238E27FC236}">
                <a16:creationId xmlns:a16="http://schemas.microsoft.com/office/drawing/2014/main" id="{17D6B1B7-8691-4C43-BB0E-9F87ADC4B277}"/>
              </a:ext>
            </a:extLst>
          </p:cNvPr>
          <p:cNvSpPr>
            <a:spLocks noGrp="1"/>
          </p:cNvSpPr>
          <p:nvPr>
            <p:ph type="dt" idx="10"/>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3D9CF16D-3683-4985-853F-86969E9E9BE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64A4ED1-DCA0-426A-8DB0-6EDC80DB440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TextBox 6">
            <a:extLst>
              <a:ext uri="{FF2B5EF4-FFF2-40B4-BE49-F238E27FC236}">
                <a16:creationId xmlns:a16="http://schemas.microsoft.com/office/drawing/2014/main" id="{FCE3F868-92E5-4F39-ADFD-EAE8E5CEA5B9}"/>
              </a:ext>
            </a:extLst>
          </p:cNvPr>
          <p:cNvSpPr txBox="1"/>
          <p:nvPr/>
        </p:nvSpPr>
        <p:spPr>
          <a:xfrm>
            <a:off x="929218" y="606425"/>
            <a:ext cx="3352800" cy="338554"/>
          </a:xfrm>
          <a:prstGeom prst="rect">
            <a:avLst/>
          </a:prstGeom>
          <a:noFill/>
        </p:spPr>
        <p:txBody>
          <a:bodyPr wrap="square" rtlCol="0">
            <a:spAutoFit/>
          </a:bodyPr>
          <a:lstStyle/>
          <a:p>
            <a:r>
              <a:rPr lang="en-GB" sz="1600" dirty="0">
                <a:solidFill>
                  <a:schemeClr val="tx1"/>
                </a:solidFill>
              </a:rPr>
              <a:t>M3.3		II	Session Information</a:t>
            </a:r>
            <a:endParaRPr lang="en-US" sz="1600" dirty="0">
              <a:solidFill>
                <a:schemeClr val="tx1"/>
              </a:solidFill>
            </a:endParaRPr>
          </a:p>
        </p:txBody>
      </p:sp>
    </p:spTree>
    <p:extLst>
      <p:ext uri="{BB962C8B-B14F-4D97-AF65-F5344CB8AC3E}">
        <p14:creationId xmlns:p14="http://schemas.microsoft.com/office/powerpoint/2010/main" val="2772950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8F4D5-375E-47B6-B16F-E88EC879B4D6}"/>
              </a:ext>
            </a:extLst>
          </p:cNvPr>
          <p:cNvSpPr>
            <a:spLocks noGrp="1"/>
          </p:cNvSpPr>
          <p:nvPr>
            <p:ph type="title"/>
          </p:nvPr>
        </p:nvSpPr>
        <p:spPr>
          <a:xfrm>
            <a:off x="914401" y="987425"/>
            <a:ext cx="10361084" cy="655222"/>
          </a:xfrm>
        </p:spPr>
        <p:txBody>
          <a:bodyPr/>
          <a:lstStyle/>
          <a:p>
            <a:r>
              <a:rPr lang="en-US" dirty="0"/>
              <a:t>Where to Attend Sessions, and Log  Session Attendance </a:t>
            </a:r>
          </a:p>
        </p:txBody>
      </p:sp>
      <p:sp>
        <p:nvSpPr>
          <p:cNvPr id="3" name="Content Placeholder 2">
            <a:extLst>
              <a:ext uri="{FF2B5EF4-FFF2-40B4-BE49-F238E27FC236}">
                <a16:creationId xmlns:a16="http://schemas.microsoft.com/office/drawing/2014/main" id="{F3B76C34-4A1B-4382-B99E-BA165C9C5CAE}"/>
              </a:ext>
            </a:extLst>
          </p:cNvPr>
          <p:cNvSpPr>
            <a:spLocks noGrp="1"/>
          </p:cNvSpPr>
          <p:nvPr>
            <p:ph idx="1"/>
          </p:nvPr>
        </p:nvSpPr>
        <p:spPr/>
        <p:txBody>
          <a:bodyPr/>
          <a:lstStyle/>
          <a:p>
            <a:r>
              <a:rPr lang="en-US" dirty="0"/>
              <a:t>All sessions shall take place Via Telecon:  802.11 is using WebEx for all the 802.11 telecons.</a:t>
            </a:r>
          </a:p>
          <a:p>
            <a:r>
              <a:rPr lang="en-US" dirty="0"/>
              <a:t>The Meeting number can be found on the calendar or IMAT</a:t>
            </a:r>
            <a:br>
              <a:rPr lang="en-US" dirty="0"/>
            </a:br>
            <a:endParaRPr lang="en-US" dirty="0"/>
          </a:p>
          <a:p>
            <a:r>
              <a:rPr lang="en-US" dirty="0"/>
              <a:t>Your attendance at the Telecons should be recorded with the Attendance Tool (IMAT)  --</a:t>
            </a:r>
            <a:r>
              <a:rPr lang="en-US" dirty="0">
                <a:solidFill>
                  <a:schemeClr val="accent2"/>
                </a:solidFill>
              </a:rPr>
              <a:t> </a:t>
            </a:r>
            <a:r>
              <a:rPr lang="fr-FR" dirty="0">
                <a:solidFill>
                  <a:schemeClr val="accent2"/>
                </a:solidFill>
                <a:hlinkClick r:id="rId2">
                  <a:extLst>
                    <a:ext uri="{A12FA001-AC4F-418D-AE19-62706E023703}">
                      <ahyp:hlinkClr xmlns:ahyp="http://schemas.microsoft.com/office/drawing/2018/hyperlinkcolor" val="tx"/>
                    </a:ext>
                  </a:extLst>
                </a:hlinkClick>
              </a:rPr>
              <a:t>IEEE Standards Association - Attendance Log</a:t>
            </a:r>
            <a:endParaRPr lang="fr-FR" dirty="0">
              <a:solidFill>
                <a:schemeClr val="accent2"/>
              </a:solidFill>
            </a:endParaRPr>
          </a:p>
          <a:p>
            <a:endParaRPr lang="fr-FR" dirty="0">
              <a:solidFill>
                <a:schemeClr val="tx1"/>
              </a:solidFill>
            </a:endParaRPr>
          </a:p>
          <a:p>
            <a:r>
              <a:rPr lang="en-US" dirty="0">
                <a:solidFill>
                  <a:schemeClr val="tx1"/>
                </a:solidFill>
              </a:rPr>
              <a:t>From the link select the Working Group the telecon would be grouped under.</a:t>
            </a:r>
          </a:p>
          <a:p>
            <a:r>
              <a:rPr lang="en-US" dirty="0">
                <a:solidFill>
                  <a:schemeClr val="tx1"/>
                </a:solidFill>
              </a:rPr>
              <a:t>For 802.11 Telecons select </a:t>
            </a:r>
            <a:r>
              <a:rPr lang="en-US" dirty="0">
                <a:solidFill>
                  <a:schemeClr val="accent2"/>
                </a:solidFill>
              </a:rPr>
              <a:t>“</a:t>
            </a:r>
            <a:r>
              <a:rPr lang="en-US" dirty="0">
                <a:solidFill>
                  <a:schemeClr val="accent2"/>
                </a:solidFill>
                <a:hlinkClick r:id="rId3">
                  <a:extLst>
                    <a:ext uri="{A12FA001-AC4F-418D-AE19-62706E023703}">
                      <ahyp:hlinkClr xmlns:ahyp="http://schemas.microsoft.com/office/drawing/2018/hyperlinkcolor" val="tx"/>
                    </a:ext>
                  </a:extLst>
                </a:hlinkClick>
              </a:rPr>
              <a:t>C/LM/WG802.11 Attendance</a:t>
            </a:r>
            <a:r>
              <a:rPr lang="en-US" dirty="0">
                <a:solidFill>
                  <a:schemeClr val="accent2"/>
                </a:solidFill>
              </a:rPr>
              <a:t>”</a:t>
            </a:r>
          </a:p>
          <a:p>
            <a:endParaRPr lang="en-US" sz="2000" b="0" u="sng" dirty="0">
              <a:solidFill>
                <a:schemeClr val="accent6"/>
              </a:solidFill>
            </a:endParaRPr>
          </a:p>
          <a:p>
            <a:endParaRPr lang="en-US" sz="2000" dirty="0">
              <a:solidFill>
                <a:schemeClr val="accent6"/>
              </a:solidFill>
            </a:endParaRPr>
          </a:p>
          <a:p>
            <a:endParaRPr lang="en-US" sz="2000" dirty="0">
              <a:solidFill>
                <a:schemeClr val="accent2"/>
              </a:solidFill>
            </a:endParaRPr>
          </a:p>
        </p:txBody>
      </p:sp>
      <p:sp>
        <p:nvSpPr>
          <p:cNvPr id="4" name="Date Placeholder 3">
            <a:extLst>
              <a:ext uri="{FF2B5EF4-FFF2-40B4-BE49-F238E27FC236}">
                <a16:creationId xmlns:a16="http://schemas.microsoft.com/office/drawing/2014/main" id="{806BAC13-D85B-4E47-AFCF-6C8EA9CC7CD0}"/>
              </a:ext>
            </a:extLst>
          </p:cNvPr>
          <p:cNvSpPr>
            <a:spLocks noGrp="1"/>
          </p:cNvSpPr>
          <p:nvPr>
            <p:ph type="dt" idx="10"/>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34B5EB83-8497-47C9-B03B-1A6CDC7485C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7656F20-B355-403B-94C1-73A67EAE3BD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TextBox 6">
            <a:extLst>
              <a:ext uri="{FF2B5EF4-FFF2-40B4-BE49-F238E27FC236}">
                <a16:creationId xmlns:a16="http://schemas.microsoft.com/office/drawing/2014/main" id="{F12A30B1-D961-4237-AA17-7516A5411F19}"/>
              </a:ext>
            </a:extLst>
          </p:cNvPr>
          <p:cNvSpPr txBox="1"/>
          <p:nvPr/>
        </p:nvSpPr>
        <p:spPr>
          <a:xfrm>
            <a:off x="929218" y="606425"/>
            <a:ext cx="3352800" cy="338554"/>
          </a:xfrm>
          <a:prstGeom prst="rect">
            <a:avLst/>
          </a:prstGeom>
          <a:noFill/>
        </p:spPr>
        <p:txBody>
          <a:bodyPr wrap="square" rtlCol="0">
            <a:spAutoFit/>
          </a:bodyPr>
          <a:lstStyle/>
          <a:p>
            <a:r>
              <a:rPr lang="en-GB" sz="1600" dirty="0">
                <a:solidFill>
                  <a:schemeClr val="tx1"/>
                </a:solidFill>
              </a:rPr>
              <a:t>M3.3		II	Session Information</a:t>
            </a:r>
            <a:endParaRPr lang="en-US" sz="1600" dirty="0">
              <a:solidFill>
                <a:schemeClr val="tx1"/>
              </a:solidFill>
            </a:endParaRPr>
          </a:p>
        </p:txBody>
      </p:sp>
    </p:spTree>
    <p:extLst>
      <p:ext uri="{BB962C8B-B14F-4D97-AF65-F5344CB8AC3E}">
        <p14:creationId xmlns:p14="http://schemas.microsoft.com/office/powerpoint/2010/main" val="3578579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C1996-A145-45C3-BDA2-6A819A48F786}"/>
              </a:ext>
            </a:extLst>
          </p:cNvPr>
          <p:cNvSpPr>
            <a:spLocks noGrp="1"/>
          </p:cNvSpPr>
          <p:nvPr>
            <p:ph type="title"/>
          </p:nvPr>
        </p:nvSpPr>
        <p:spPr>
          <a:xfrm>
            <a:off x="929218" y="929691"/>
            <a:ext cx="10361084" cy="533399"/>
          </a:xfrm>
        </p:spPr>
        <p:txBody>
          <a:bodyPr/>
          <a:lstStyle/>
          <a:p>
            <a:r>
              <a:rPr lang="en-US" dirty="0"/>
              <a:t>Audio Visual Etiquette</a:t>
            </a:r>
          </a:p>
        </p:txBody>
      </p:sp>
      <p:sp>
        <p:nvSpPr>
          <p:cNvPr id="3" name="Content Placeholder 2">
            <a:extLst>
              <a:ext uri="{FF2B5EF4-FFF2-40B4-BE49-F238E27FC236}">
                <a16:creationId xmlns:a16="http://schemas.microsoft.com/office/drawing/2014/main" id="{71D01D34-9C4B-4768-B527-FCCBAF3608A6}"/>
              </a:ext>
            </a:extLst>
          </p:cNvPr>
          <p:cNvSpPr>
            <a:spLocks noGrp="1"/>
          </p:cNvSpPr>
          <p:nvPr>
            <p:ph idx="1"/>
          </p:nvPr>
        </p:nvSpPr>
        <p:spPr>
          <a:xfrm>
            <a:off x="914401" y="1786355"/>
            <a:ext cx="10361084" cy="4689059"/>
          </a:xfrm>
        </p:spPr>
        <p:txBody>
          <a:bodyPr/>
          <a:lstStyle/>
          <a:p>
            <a:pPr>
              <a:buFont typeface="Arial" panose="020B0604020202020204" pitchFamily="34" charset="0"/>
              <a:buChar char="•"/>
            </a:pPr>
            <a:r>
              <a:rPr lang="en-US" sz="3200" b="0" dirty="0"/>
              <a:t>When sharing ppt files please use presentation mode.</a:t>
            </a:r>
          </a:p>
          <a:p>
            <a:pPr>
              <a:buFont typeface="Arial" panose="020B0604020202020204" pitchFamily="34" charset="0"/>
              <a:buChar char="•"/>
            </a:pPr>
            <a:r>
              <a:rPr lang="en-US" sz="3200" b="0" dirty="0"/>
              <a:t>When sharing files in general please use the full shared screen </a:t>
            </a:r>
          </a:p>
          <a:p>
            <a:pPr lvl="1">
              <a:buFont typeface="Arial" panose="020B0604020202020204" pitchFamily="34" charset="0"/>
              <a:buChar char="•"/>
            </a:pPr>
            <a:r>
              <a:rPr lang="en-US" sz="3200" b="0" dirty="0"/>
              <a:t>(maximize your file in the shared space).</a:t>
            </a:r>
          </a:p>
          <a:p>
            <a:pPr>
              <a:buFont typeface="Arial" panose="020B0604020202020204" pitchFamily="34" charset="0"/>
              <a:buChar char="•"/>
            </a:pPr>
            <a:r>
              <a:rPr lang="en-US" sz="3200" b="0" dirty="0"/>
              <a:t>Please speak clearly</a:t>
            </a:r>
          </a:p>
          <a:p>
            <a:pPr>
              <a:buFont typeface="Arial" panose="020B0604020202020204" pitchFamily="34" charset="0"/>
              <a:buChar char="•"/>
            </a:pPr>
            <a:r>
              <a:rPr lang="en-US" sz="3200" b="0" dirty="0"/>
              <a:t>Please Mute when joining a call and only unmute when speaking</a:t>
            </a:r>
          </a:p>
        </p:txBody>
      </p:sp>
      <p:sp>
        <p:nvSpPr>
          <p:cNvPr id="4" name="Date Placeholder 3">
            <a:extLst>
              <a:ext uri="{FF2B5EF4-FFF2-40B4-BE49-F238E27FC236}">
                <a16:creationId xmlns:a16="http://schemas.microsoft.com/office/drawing/2014/main" id="{F6900A03-4CD6-4450-9EBE-36474C07E4A3}"/>
              </a:ext>
            </a:extLst>
          </p:cNvPr>
          <p:cNvSpPr>
            <a:spLocks noGrp="1"/>
          </p:cNvSpPr>
          <p:nvPr>
            <p:ph type="dt" idx="10"/>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790D0472-8470-40E0-A90B-CFF3A2D8839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80325ED-A56B-4216-AACF-5672DE0494DB}"/>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7" name="TextBox 6">
            <a:extLst>
              <a:ext uri="{FF2B5EF4-FFF2-40B4-BE49-F238E27FC236}">
                <a16:creationId xmlns:a16="http://schemas.microsoft.com/office/drawing/2014/main" id="{9D374EF6-44DB-4763-AEC5-5DF6CA9254FE}"/>
              </a:ext>
            </a:extLst>
          </p:cNvPr>
          <p:cNvSpPr txBox="1"/>
          <p:nvPr/>
        </p:nvSpPr>
        <p:spPr>
          <a:xfrm>
            <a:off x="929218" y="606425"/>
            <a:ext cx="3352800" cy="338554"/>
          </a:xfrm>
          <a:prstGeom prst="rect">
            <a:avLst/>
          </a:prstGeom>
          <a:noFill/>
        </p:spPr>
        <p:txBody>
          <a:bodyPr wrap="square" rtlCol="0">
            <a:spAutoFit/>
          </a:bodyPr>
          <a:lstStyle/>
          <a:p>
            <a:r>
              <a:rPr lang="en-GB" sz="1600" dirty="0">
                <a:solidFill>
                  <a:schemeClr val="tx1"/>
                </a:solidFill>
              </a:rPr>
              <a:t>M3.3		II	Session Information</a:t>
            </a:r>
            <a:endParaRPr lang="en-US" sz="1600" dirty="0">
              <a:solidFill>
                <a:schemeClr val="tx1"/>
              </a:solidFill>
            </a:endParaRPr>
          </a:p>
        </p:txBody>
      </p:sp>
    </p:spTree>
    <p:extLst>
      <p:ext uri="{BB962C8B-B14F-4D97-AF65-F5344CB8AC3E}">
        <p14:creationId xmlns:p14="http://schemas.microsoft.com/office/powerpoint/2010/main" val="2253526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Online Calendar Schedule</a:t>
            </a:r>
          </a:p>
        </p:txBody>
      </p:sp>
      <p:sp>
        <p:nvSpPr>
          <p:cNvPr id="3" name="Content Placeholder 2"/>
          <p:cNvSpPr>
            <a:spLocks noGrp="1"/>
          </p:cNvSpPr>
          <p:nvPr>
            <p:ph idx="1"/>
          </p:nvPr>
        </p:nvSpPr>
        <p:spPr>
          <a:xfrm>
            <a:off x="914401" y="1556792"/>
            <a:ext cx="10361084" cy="4752527"/>
          </a:xfrm>
        </p:spPr>
        <p:txBody>
          <a:bodyPr/>
          <a:lstStyle/>
          <a:p>
            <a:r>
              <a:rPr lang="en-GB" dirty="0"/>
              <a:t>The WG meetings can also be added to your calendar.</a:t>
            </a:r>
          </a:p>
          <a:p>
            <a:endParaRPr lang="en-GB" dirty="0"/>
          </a:p>
          <a:p>
            <a:r>
              <a:rPr lang="en-GB" dirty="0"/>
              <a:t>802.11 WG meeting calendar is here: </a:t>
            </a:r>
            <a:r>
              <a:rPr lang="en-US" dirty="0">
                <a:solidFill>
                  <a:schemeClr val="accent6"/>
                </a:solidFill>
                <a:hlinkClick r:id="rId2">
                  <a:extLst>
                    <a:ext uri="{A12FA001-AC4F-418D-AE19-62706E023703}">
                      <ahyp:hlinkClr xmlns:ahyp="http://schemas.microsoft.com/office/drawing/2018/hyperlinkcolor" val="tx"/>
                    </a:ext>
                  </a:extLst>
                </a:hlinkClick>
              </a:rPr>
              <a:t>http://schedule.802world.com/ics/show?group=11</a:t>
            </a:r>
            <a:r>
              <a:rPr lang="en-US" dirty="0">
                <a:solidFill>
                  <a:schemeClr val="accent6"/>
                </a:solidFill>
              </a:rPr>
              <a:t> </a:t>
            </a:r>
            <a:endParaRPr lang="en-GB" dirty="0">
              <a:solidFill>
                <a:schemeClr val="accent6"/>
              </a:solidFill>
            </a:endParaRPr>
          </a:p>
          <a:p>
            <a:r>
              <a:rPr lang="en-GB" dirty="0"/>
              <a:t> </a:t>
            </a:r>
          </a:p>
          <a:p>
            <a:r>
              <a:rPr lang="en-GB" dirty="0"/>
              <a:t>Other WGs and the 802 EC calendar are also available.</a:t>
            </a:r>
          </a:p>
          <a:p>
            <a:r>
              <a:rPr lang="en-US" dirty="0">
                <a:solidFill>
                  <a:schemeClr val="accent6"/>
                </a:solidFill>
                <a:hlinkClick r:id="rId3">
                  <a:extLst>
                    <a:ext uri="{A12FA001-AC4F-418D-AE19-62706E023703}">
                      <ahyp:hlinkClr xmlns:ahyp="http://schemas.microsoft.com/office/drawing/2018/hyperlinkcolor" val="tx"/>
                    </a:ext>
                  </a:extLst>
                </a:hlinkClick>
              </a:rPr>
              <a:t>http://www.ieee802.org/802tele_calendar.html</a:t>
            </a:r>
            <a:endParaRPr lang="en-US" dirty="0">
              <a:solidFill>
                <a:schemeClr val="accent6"/>
              </a:solidFill>
            </a:endParaRPr>
          </a:p>
          <a:p>
            <a:endParaRPr lang="en-GB" dirty="0"/>
          </a:p>
          <a:p>
            <a:r>
              <a:rPr lang="en-GB" dirty="0"/>
              <a:t>Note: the schedule on these calendars will be updated as will IMAT.</a:t>
            </a:r>
            <a:endParaRPr lang="en-US" dirty="0"/>
          </a:p>
          <a:p>
            <a:endParaRPr lang="en-US" dirty="0"/>
          </a:p>
        </p:txBody>
      </p:sp>
      <p:sp>
        <p:nvSpPr>
          <p:cNvPr id="6" name="Date Placeholder 5"/>
          <p:cNvSpPr>
            <a:spLocks noGrp="1"/>
          </p:cNvSpPr>
          <p:nvPr>
            <p:ph type="dt" idx="10"/>
          </p:nvPr>
        </p:nvSpPr>
        <p:spPr/>
        <p:txBody>
          <a:bodyPr/>
          <a:lstStyle/>
          <a:p>
            <a:r>
              <a:rPr lang="en-US"/>
              <a:t>January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a:extLst>
              <a:ext uri="{FF2B5EF4-FFF2-40B4-BE49-F238E27FC236}">
                <a16:creationId xmlns:a16="http://schemas.microsoft.com/office/drawing/2014/main" id="{4EEF09AB-3A0C-4159-905B-0F6D65D4B13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7" name="TextBox 6">
            <a:extLst>
              <a:ext uri="{FF2B5EF4-FFF2-40B4-BE49-F238E27FC236}">
                <a16:creationId xmlns:a16="http://schemas.microsoft.com/office/drawing/2014/main" id="{4B8E3E3F-DED6-4B40-BC0E-ECD46D083B8C}"/>
              </a:ext>
            </a:extLst>
          </p:cNvPr>
          <p:cNvSpPr txBox="1"/>
          <p:nvPr/>
        </p:nvSpPr>
        <p:spPr>
          <a:xfrm>
            <a:off x="929218" y="606425"/>
            <a:ext cx="3352800" cy="338554"/>
          </a:xfrm>
          <a:prstGeom prst="rect">
            <a:avLst/>
          </a:prstGeom>
          <a:noFill/>
        </p:spPr>
        <p:txBody>
          <a:bodyPr wrap="square" rtlCol="0">
            <a:spAutoFit/>
          </a:bodyPr>
          <a:lstStyle/>
          <a:p>
            <a:r>
              <a:rPr lang="en-GB" sz="1600" dirty="0">
                <a:solidFill>
                  <a:schemeClr val="tx1"/>
                </a:solidFill>
              </a:rPr>
              <a:t>M3.3		II	Session Information</a:t>
            </a:r>
            <a:endParaRPr lang="en-US" sz="1600" dirty="0">
              <a:solidFill>
                <a:schemeClr val="tx1"/>
              </a:solidFill>
            </a:endParaRPr>
          </a:p>
        </p:txBody>
      </p:sp>
    </p:spTree>
    <p:extLst>
      <p:ext uri="{BB962C8B-B14F-4D97-AF65-F5344CB8AC3E}">
        <p14:creationId xmlns:p14="http://schemas.microsoft.com/office/powerpoint/2010/main" val="1295507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3.5 - Registration for the January 802.11 Interim session</a:t>
            </a:r>
          </a:p>
        </p:txBody>
      </p:sp>
      <p:sp>
        <p:nvSpPr>
          <p:cNvPr id="3" name="Content Placeholder 2"/>
          <p:cNvSpPr>
            <a:spLocks noGrp="1"/>
          </p:cNvSpPr>
          <p:nvPr>
            <p:ph idx="1"/>
          </p:nvPr>
        </p:nvSpPr>
        <p:spPr>
          <a:xfrm>
            <a:off x="914401" y="1751014"/>
            <a:ext cx="10361084" cy="4724401"/>
          </a:xfrm>
        </p:spPr>
        <p:txBody>
          <a:bodyPr/>
          <a:lstStyle/>
          <a:p>
            <a:pPr>
              <a:buFont typeface="Arial" panose="020B0604020202020204" pitchFamily="34" charset="0"/>
              <a:buChar char="•"/>
            </a:pPr>
            <a:r>
              <a:rPr lang="en-US" sz="2800" dirty="0"/>
              <a:t>This meeting is part of the January IEEE 802 Wireless Electronic Interim session</a:t>
            </a:r>
          </a:p>
          <a:p>
            <a:pPr>
              <a:buFont typeface="Arial" panose="020B0604020202020204" pitchFamily="34" charset="0"/>
              <a:buChar char="•"/>
            </a:pPr>
            <a:r>
              <a:rPr lang="en-US" sz="2800" dirty="0">
                <a:solidFill>
                  <a:srgbClr val="C00000"/>
                </a:solidFill>
              </a:rPr>
              <a:t>You must pay the registration fee in order to attend</a:t>
            </a:r>
          </a:p>
          <a:p>
            <a:pPr>
              <a:buFont typeface="Arial" panose="020B0604020202020204" pitchFamily="34" charset="0"/>
              <a:buChar char="•"/>
            </a:pPr>
            <a:r>
              <a:rPr lang="en-US" sz="2800" dirty="0"/>
              <a:t>If you have not already done so, you can register </a:t>
            </a:r>
            <a:r>
              <a:rPr lang="en-US" sz="2800" dirty="0">
                <a:solidFill>
                  <a:schemeClr val="accent2"/>
                </a:solidFill>
                <a:hlinkClick r:id="rId2">
                  <a:extLst>
                    <a:ext uri="{A12FA001-AC4F-418D-AE19-62706E023703}">
                      <ahyp:hlinkClr xmlns:ahyp="http://schemas.microsoft.com/office/drawing/2018/hyperlinkcolor" val="tx"/>
                    </a:ext>
                  </a:extLst>
                </a:hlinkClick>
              </a:rPr>
              <a:t>here</a:t>
            </a:r>
            <a:r>
              <a:rPr lang="en-US" sz="2800" dirty="0"/>
              <a:t> or follow the registration link here </a:t>
            </a:r>
            <a:r>
              <a:rPr lang="en-US" sz="2800" dirty="0">
                <a:solidFill>
                  <a:schemeClr val="accent2"/>
                </a:solidFill>
                <a:hlinkClick r:id="rId3">
                  <a:extLst>
                    <a:ext uri="{A12FA001-AC4F-418D-AE19-62706E023703}">
                      <ahyp:hlinkClr xmlns:ahyp="http://schemas.microsoft.com/office/drawing/2018/hyperlinkcolor" val="tx"/>
                    </a:ext>
                  </a:extLst>
                </a:hlinkClick>
              </a:rPr>
              <a:t>https://grouper.ieee.org/groups/802/11/Meetings/Meeting_Plan.html</a:t>
            </a:r>
            <a:endParaRPr lang="en-US" sz="2800" dirty="0">
              <a:solidFill>
                <a:schemeClr val="accent2"/>
              </a:solidFill>
            </a:endParaRPr>
          </a:p>
          <a:p>
            <a:pPr>
              <a:buFont typeface="Arial" panose="020B0604020202020204" pitchFamily="34" charset="0"/>
              <a:buChar char="•"/>
            </a:pPr>
            <a:r>
              <a:rPr lang="en-US" sz="2800" dirty="0"/>
              <a:t>If you do not intend to register for this session you must leave this meeting and, if you have logged attendance on IMAT, email the 802.11 chair or vice chairs to have your attendance cancelled</a:t>
            </a:r>
          </a:p>
          <a:p>
            <a:endParaRPr lang="en-US" sz="2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2022</a:t>
            </a:r>
            <a:endParaRPr lang="en-GB" dirty="0"/>
          </a:p>
        </p:txBody>
      </p:sp>
    </p:spTree>
    <p:extLst>
      <p:ext uri="{BB962C8B-B14F-4D97-AF65-F5344CB8AC3E}">
        <p14:creationId xmlns:p14="http://schemas.microsoft.com/office/powerpoint/2010/main" val="1968720319"/>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89C679E-BCDB-4A5C-A38F-ECA97E9DDB64}">
  <ds:schemaRefs>
    <ds:schemaRef ds:uri="http://schemas.microsoft.com/office/2006/metadata/properties"/>
    <ds:schemaRef ds:uri="cc9c437c-ae0c-4066-8d90-a0f7de786127"/>
    <ds:schemaRef ds:uri="http://purl.org/dc/terms/"/>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ba37140e-f4c5-4a6c-a9b4-20a691ce6c8a"/>
    <ds:schemaRef ds:uri="http://www.w3.org/XML/1998/namespace"/>
    <ds:schemaRef ds:uri="http://purl.org/dc/dcmitype/"/>
  </ds:schemaRefs>
</ds:datastoreItem>
</file>

<file path=customXml/itemProps3.xml><?xml version="1.0" encoding="utf-8"?>
<ds:datastoreItem xmlns:ds="http://schemas.openxmlformats.org/officeDocument/2006/customXml" ds:itemID="{BD6226DE-9941-4687-A049-5E39BD53533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9297</TotalTime>
  <Words>2159</Words>
  <Application>Microsoft Office PowerPoint</Application>
  <PresentationFormat>Widescreen</PresentationFormat>
  <Paragraphs>245</Paragraphs>
  <Slides>18</Slides>
  <Notes>7</Notes>
  <HiddenSlides>0</HiddenSlides>
  <MMClips>0</MMClips>
  <ScaleCrop>false</ScaleCrop>
  <HeadingPairs>
    <vt:vector size="8" baseType="variant">
      <vt:variant>
        <vt:lpstr>Fonts Used</vt:lpstr>
      </vt:variant>
      <vt:variant>
        <vt:i4>4</vt:i4>
      </vt:variant>
      <vt:variant>
        <vt:lpstr>Theme</vt:lpstr>
      </vt:variant>
      <vt:variant>
        <vt:i4>3</vt:i4>
      </vt:variant>
      <vt:variant>
        <vt:lpstr>Embedded OLE Servers</vt:lpstr>
      </vt:variant>
      <vt:variant>
        <vt:i4>1</vt:i4>
      </vt:variant>
      <vt:variant>
        <vt:lpstr>Slide Titles</vt:lpstr>
      </vt:variant>
      <vt:variant>
        <vt:i4>18</vt:i4>
      </vt:variant>
    </vt:vector>
  </HeadingPairs>
  <TitlesOfParts>
    <vt:vector size="26" baseType="lpstr">
      <vt:lpstr>Arial</vt:lpstr>
      <vt:lpstr>Courier New</vt:lpstr>
      <vt:lpstr>Times New Roman</vt:lpstr>
      <vt:lpstr>Wingdings</vt:lpstr>
      <vt:lpstr>802-11 Theme</vt:lpstr>
      <vt:lpstr>1_802-11 Theme</vt:lpstr>
      <vt:lpstr>Title slide</vt:lpstr>
      <vt:lpstr>Document</vt:lpstr>
      <vt:lpstr>1st Vice Chair Report - January 2022 - Electronic Interim</vt:lpstr>
      <vt:lpstr>Abstract</vt:lpstr>
      <vt:lpstr>Monday, January 17th, 2022 802.11 WG Opening Plenary</vt:lpstr>
      <vt:lpstr>What you need to know about the  IEEE 802 Wireless Electronic Session</vt:lpstr>
      <vt:lpstr>Who is Meeting Where and When</vt:lpstr>
      <vt:lpstr>Where to Attend Sessions, and Log  Session Attendance </vt:lpstr>
      <vt:lpstr>Audio Visual Etiquette</vt:lpstr>
      <vt:lpstr>Online Calendar Schedule</vt:lpstr>
      <vt:lpstr>3.5 - Registration for the January 802.11 Interim session</vt:lpstr>
      <vt:lpstr>3.5 Meeting Registration</vt:lpstr>
      <vt:lpstr>3.5 Failure to pay Registration Fee</vt:lpstr>
      <vt:lpstr>M3.6 Recording attendance</vt:lpstr>
      <vt:lpstr>Tuesday, January 25, 2022 802.11 WG Closing Plenary</vt:lpstr>
      <vt:lpstr>T3.1.2 – Straw Poll</vt:lpstr>
      <vt:lpstr>T3.1.3:Future Venue Insight  -  2021 Future Venues</vt:lpstr>
      <vt:lpstr>Future Venue Status – Jan 14, 2021</vt:lpstr>
      <vt:lpstr>Future 802 Plenary Venue Contract Status</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January 2022 - Electronic Interim</dc:title>
  <dc:subject>January 2022</dc:subject>
  <dc:creator>Jon Rosdahl</dc:creator>
  <dc:description>Jon Rosdahl (Qualcomm)</dc:description>
  <cp:lastModifiedBy>Jon Rosdahl</cp:lastModifiedBy>
  <cp:revision>19</cp:revision>
  <cp:lastPrinted>1601-01-01T00:00:00Z</cp:lastPrinted>
  <dcterms:created xsi:type="dcterms:W3CDTF">2020-01-12T14:48:27Z</dcterms:created>
  <dcterms:modified xsi:type="dcterms:W3CDTF">2022-01-17T06:52:50Z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