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83" r:id="rId4"/>
    <p:sldId id="2366" r:id="rId5"/>
    <p:sldId id="281" r:id="rId6"/>
    <p:sldId id="262" r:id="rId7"/>
    <p:sldId id="265" r:id="rId8"/>
    <p:sldId id="266" r:id="rId9"/>
    <p:sldId id="267" r:id="rId10"/>
    <p:sldId id="269" r:id="rId11"/>
    <p:sldId id="293" r:id="rId12"/>
    <p:sldId id="270"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8" r:id="rId26"/>
    <p:sldId id="289" r:id="rId27"/>
    <p:sldId id="287" r:id="rId28"/>
    <p:sldId id="290" r:id="rId29"/>
    <p:sldId id="268" r:id="rId30"/>
    <p:sldId id="29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5302F3-C8AF-4491-BC5B-412B3A19725B}" v="3" dt="2022-01-17T22:44:47.6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127" d="100"/>
          <a:sy n="127" d="100"/>
        </p:scale>
        <p:origin x="20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555302F3-C8AF-4491-BC5B-412B3A19725B}"/>
    <pc:docChg chg="custSel modSld modMainMaster">
      <pc:chgData name="Peter Ecclesine (pecclesi)" userId="8026f3ca-466d-45df-ae34-64ba14570b27" providerId="ADAL" clId="{555302F3-C8AF-4491-BC5B-412B3A19725B}" dt="2022-01-17T22:44:59.248" v="1922" actId="20577"/>
      <pc:docMkLst>
        <pc:docMk/>
      </pc:docMkLst>
      <pc:sldChg chg="modSp mod">
        <pc:chgData name="Peter Ecclesine (pecclesi)" userId="8026f3ca-466d-45df-ae34-64ba14570b27" providerId="ADAL" clId="{555302F3-C8AF-4491-BC5B-412B3A19725B}" dt="2022-01-17T13:55:15.604" v="3" actId="20577"/>
        <pc:sldMkLst>
          <pc:docMk/>
          <pc:sldMk cId="0" sldId="256"/>
        </pc:sldMkLst>
        <pc:spChg chg="mod">
          <ac:chgData name="Peter Ecclesine (pecclesi)" userId="8026f3ca-466d-45df-ae34-64ba14570b27" providerId="ADAL" clId="{555302F3-C8AF-4491-BC5B-412B3A19725B}" dt="2022-01-17T13:55:15.604" v="3" actId="20577"/>
          <ac:spMkLst>
            <pc:docMk/>
            <pc:sldMk cId="0" sldId="256"/>
            <ac:spMk id="3074" creationId="{00000000-0000-0000-0000-000000000000}"/>
          </ac:spMkLst>
        </pc:spChg>
      </pc:sldChg>
      <pc:sldChg chg="modSp mod">
        <pc:chgData name="Peter Ecclesine (pecclesi)" userId="8026f3ca-466d-45df-ae34-64ba14570b27" providerId="ADAL" clId="{555302F3-C8AF-4491-BC5B-412B3A19725B}" dt="2022-01-17T22:37:32.586" v="1836" actId="20577"/>
        <pc:sldMkLst>
          <pc:docMk/>
          <pc:sldMk cId="0" sldId="263"/>
        </pc:sldMkLst>
        <pc:spChg chg="mod">
          <ac:chgData name="Peter Ecclesine (pecclesi)" userId="8026f3ca-466d-45df-ae34-64ba14570b27" providerId="ADAL" clId="{555302F3-C8AF-4491-BC5B-412B3A19725B}" dt="2022-01-17T22:37:32.586" v="1836" actId="20577"/>
          <ac:spMkLst>
            <pc:docMk/>
            <pc:sldMk cId="0" sldId="263"/>
            <ac:spMk id="3" creationId="{00000000-0000-0000-0000-000000000000}"/>
          </ac:spMkLst>
        </pc:spChg>
      </pc:sldChg>
      <pc:sldChg chg="modSp mod">
        <pc:chgData name="Peter Ecclesine (pecclesi)" userId="8026f3ca-466d-45df-ae34-64ba14570b27" providerId="ADAL" clId="{555302F3-C8AF-4491-BC5B-412B3A19725B}" dt="2022-01-17T21:21:41.840" v="1426" actId="20577"/>
        <pc:sldMkLst>
          <pc:docMk/>
          <pc:sldMk cId="1753890201" sldId="265"/>
        </pc:sldMkLst>
        <pc:spChg chg="mod">
          <ac:chgData name="Peter Ecclesine (pecclesi)" userId="8026f3ca-466d-45df-ae34-64ba14570b27" providerId="ADAL" clId="{555302F3-C8AF-4491-BC5B-412B3A19725B}" dt="2022-01-17T21:21:41.840" v="1426" actId="20577"/>
          <ac:spMkLst>
            <pc:docMk/>
            <pc:sldMk cId="1753890201" sldId="265"/>
            <ac:spMk id="9218" creationId="{00000000-0000-0000-0000-000000000000}"/>
          </ac:spMkLst>
        </pc:spChg>
      </pc:sldChg>
      <pc:sldChg chg="modSp mod">
        <pc:chgData name="Peter Ecclesine (pecclesi)" userId="8026f3ca-466d-45df-ae34-64ba14570b27" providerId="ADAL" clId="{555302F3-C8AF-4491-BC5B-412B3A19725B}" dt="2022-01-17T22:21:29.176" v="1689" actId="20577"/>
        <pc:sldMkLst>
          <pc:docMk/>
          <pc:sldMk cId="3096812942" sldId="269"/>
        </pc:sldMkLst>
        <pc:spChg chg="mod">
          <ac:chgData name="Peter Ecclesine (pecclesi)" userId="8026f3ca-466d-45df-ae34-64ba14570b27" providerId="ADAL" clId="{555302F3-C8AF-4491-BC5B-412B3A19725B}" dt="2022-01-17T22:21:29.176" v="1689" actId="20577"/>
          <ac:spMkLst>
            <pc:docMk/>
            <pc:sldMk cId="3096812942" sldId="269"/>
            <ac:spMk id="9218" creationId="{00000000-0000-0000-0000-000000000000}"/>
          </ac:spMkLst>
        </pc:spChg>
      </pc:sldChg>
      <pc:sldChg chg="modSp mod">
        <pc:chgData name="Peter Ecclesine (pecclesi)" userId="8026f3ca-466d-45df-ae34-64ba14570b27" providerId="ADAL" clId="{555302F3-C8AF-4491-BC5B-412B3A19725B}" dt="2022-01-17T22:41:38.130" v="1917" actId="5793"/>
        <pc:sldMkLst>
          <pc:docMk/>
          <pc:sldMk cId="3308389912" sldId="270"/>
        </pc:sldMkLst>
        <pc:spChg chg="mod">
          <ac:chgData name="Peter Ecclesine (pecclesi)" userId="8026f3ca-466d-45df-ae34-64ba14570b27" providerId="ADAL" clId="{555302F3-C8AF-4491-BC5B-412B3A19725B}" dt="2022-01-17T22:41:38.130" v="1917" actId="5793"/>
          <ac:spMkLst>
            <pc:docMk/>
            <pc:sldMk cId="3308389912" sldId="270"/>
            <ac:spMk id="9218" creationId="{00000000-0000-0000-0000-000000000000}"/>
          </ac:spMkLst>
        </pc:spChg>
      </pc:sldChg>
      <pc:sldChg chg="modSp mod">
        <pc:chgData name="Peter Ecclesine (pecclesi)" userId="8026f3ca-466d-45df-ae34-64ba14570b27" providerId="ADAL" clId="{555302F3-C8AF-4491-BC5B-412B3A19725B}" dt="2022-01-17T22:34:53.587" v="1835" actId="20577"/>
        <pc:sldMkLst>
          <pc:docMk/>
          <pc:sldMk cId="3454883255" sldId="273"/>
        </pc:sldMkLst>
        <pc:graphicFrameChg chg="mod modGraphic">
          <ac:chgData name="Peter Ecclesine (pecclesi)" userId="8026f3ca-466d-45df-ae34-64ba14570b27" providerId="ADAL" clId="{555302F3-C8AF-4491-BC5B-412B3A19725B}" dt="2022-01-17T22:34:53.587" v="1835" actId="20577"/>
          <ac:graphicFrameMkLst>
            <pc:docMk/>
            <pc:sldMk cId="3454883255" sldId="273"/>
            <ac:graphicFrameMk id="3" creationId="{00000000-0000-0000-0000-000000000000}"/>
          </ac:graphicFrameMkLst>
        </pc:graphicFrameChg>
      </pc:sldChg>
      <pc:sldChg chg="modSp mod">
        <pc:chgData name="Peter Ecclesine (pecclesi)" userId="8026f3ca-466d-45df-ae34-64ba14570b27" providerId="ADAL" clId="{555302F3-C8AF-4491-BC5B-412B3A19725B}" dt="2022-01-17T21:42:03.910" v="1427" actId="20577"/>
        <pc:sldMkLst>
          <pc:docMk/>
          <pc:sldMk cId="1372385444" sldId="281"/>
        </pc:sldMkLst>
        <pc:spChg chg="mod">
          <ac:chgData name="Peter Ecclesine (pecclesi)" userId="8026f3ca-466d-45df-ae34-64ba14570b27" providerId="ADAL" clId="{555302F3-C8AF-4491-BC5B-412B3A19725B}" dt="2022-01-17T21:42:03.910" v="1427" actId="20577"/>
          <ac:spMkLst>
            <pc:docMk/>
            <pc:sldMk cId="1372385444" sldId="281"/>
            <ac:spMk id="9218" creationId="{00000000-0000-0000-0000-000000000000}"/>
          </ac:spMkLst>
        </pc:spChg>
      </pc:sldChg>
      <pc:sldChg chg="modSp mod">
        <pc:chgData name="Peter Ecclesine (pecclesi)" userId="8026f3ca-466d-45df-ae34-64ba14570b27" providerId="ADAL" clId="{555302F3-C8AF-4491-BC5B-412B3A19725B}" dt="2022-01-17T20:36:37.468" v="14" actId="20577"/>
        <pc:sldMkLst>
          <pc:docMk/>
          <pc:sldMk cId="3884957953" sldId="282"/>
        </pc:sldMkLst>
        <pc:graphicFrameChg chg="modGraphic">
          <ac:chgData name="Peter Ecclesine (pecclesi)" userId="8026f3ca-466d-45df-ae34-64ba14570b27" providerId="ADAL" clId="{555302F3-C8AF-4491-BC5B-412B3A19725B}" dt="2022-01-17T20:36:37.468" v="14" actId="20577"/>
          <ac:graphicFrameMkLst>
            <pc:docMk/>
            <pc:sldMk cId="3884957953" sldId="282"/>
            <ac:graphicFrameMk id="10" creationId="{00000000-0000-0000-0000-000000000000}"/>
          </ac:graphicFrameMkLst>
        </pc:graphicFrameChg>
      </pc:sldChg>
      <pc:sldChg chg="delSp modSp mod">
        <pc:chgData name="Peter Ecclesine (pecclesi)" userId="8026f3ca-466d-45df-ae34-64ba14570b27" providerId="ADAL" clId="{555302F3-C8AF-4491-BC5B-412B3A19725B}" dt="2022-01-17T20:39:20.920" v="59" actId="478"/>
        <pc:sldMkLst>
          <pc:docMk/>
          <pc:sldMk cId="1968720319" sldId="283"/>
        </pc:sldMkLst>
        <pc:spChg chg="del mod">
          <ac:chgData name="Peter Ecclesine (pecclesi)" userId="8026f3ca-466d-45df-ae34-64ba14570b27" providerId="ADAL" clId="{555302F3-C8AF-4491-BC5B-412B3A19725B}" dt="2022-01-17T20:39:20.920" v="59" actId="478"/>
          <ac:spMkLst>
            <pc:docMk/>
            <pc:sldMk cId="1968720319" sldId="283"/>
            <ac:spMk id="8" creationId="{2357889B-E325-4A63-91F8-2E7D777F524B}"/>
          </ac:spMkLst>
        </pc:spChg>
      </pc:sldChg>
      <pc:sldChg chg="addSp modSp mod">
        <pc:chgData name="Peter Ecclesine (pecclesi)" userId="8026f3ca-466d-45df-ae34-64ba14570b27" providerId="ADAL" clId="{555302F3-C8AF-4491-BC5B-412B3A19725B}" dt="2022-01-17T22:44:59.248" v="1922" actId="20577"/>
        <pc:sldMkLst>
          <pc:docMk/>
          <pc:sldMk cId="1130369888" sldId="293"/>
        </pc:sldMkLst>
        <pc:spChg chg="mod">
          <ac:chgData name="Peter Ecclesine (pecclesi)" userId="8026f3ca-466d-45df-ae34-64ba14570b27" providerId="ADAL" clId="{555302F3-C8AF-4491-BC5B-412B3A19725B}" dt="2022-01-17T22:44:59.248" v="1922" actId="20577"/>
          <ac:spMkLst>
            <pc:docMk/>
            <pc:sldMk cId="1130369888" sldId="293"/>
            <ac:spMk id="3" creationId="{9E8181F9-FE4E-4B5B-A2BC-D06A058731DB}"/>
          </ac:spMkLst>
        </pc:spChg>
        <pc:graphicFrameChg chg="add mod">
          <ac:chgData name="Peter Ecclesine (pecclesi)" userId="8026f3ca-466d-45df-ae34-64ba14570b27" providerId="ADAL" clId="{555302F3-C8AF-4491-BC5B-412B3A19725B}" dt="2022-01-17T22:44:47.680" v="1918"/>
          <ac:graphicFrameMkLst>
            <pc:docMk/>
            <pc:sldMk cId="1130369888" sldId="293"/>
            <ac:graphicFrameMk id="7" creationId="{2C57EEE1-367D-4670-9A74-4CC57B11E23F}"/>
          </ac:graphicFrameMkLst>
        </pc:graphicFrameChg>
      </pc:sldChg>
      <pc:sldMasterChg chg="modSp mod">
        <pc:chgData name="Peter Ecclesine (pecclesi)" userId="8026f3ca-466d-45df-ae34-64ba14570b27" providerId="ADAL" clId="{555302F3-C8AF-4491-BC5B-412B3A19725B}" dt="2022-01-17T13:55:09.128" v="1" actId="6549"/>
        <pc:sldMasterMkLst>
          <pc:docMk/>
          <pc:sldMasterMk cId="0" sldId="2147483648"/>
        </pc:sldMasterMkLst>
        <pc:spChg chg="mod">
          <ac:chgData name="Peter Ecclesine (pecclesi)" userId="8026f3ca-466d-45df-ae34-64ba14570b27" providerId="ADAL" clId="{555302F3-C8AF-4491-BC5B-412B3A19725B}" dt="2022-01-17T13:55:09.128"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802.11-21/1961r1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Categories" TargetMode="External"/><Relationship Id="rId2" Type="http://schemas.openxmlformats.org/officeDocument/2006/relationships/hyperlink" Target="TGb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huawei.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cclesi@cisco.com"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(January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2022-01-17</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400" dirty="0"/>
              <a:t>P802.11az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was started on D3.0 out of November 2021 (Robert Stacey, Emily Qi, Peter Ecclesine, Joseph Levy, Edward Au, Carol Ansley, Yongho Seok, </a:t>
            </a:r>
            <a:r>
              <a:rPr lang="en-US" sz="1800" dirty="0" err="1"/>
              <a:t>Yujin</a:t>
            </a:r>
            <a:r>
              <a:rPr lang="en-US" sz="1800" dirty="0"/>
              <a:t> Noh) MDR Report 11-22/0021. There will be a final MDR meeting in the Editors meeting itself. This allows the TG knows what all the MDR changes are. </a:t>
            </a:r>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a:t>
            </a:r>
            <a:r>
              <a:rPr lang="en-US" sz="1800" dirty="0"/>
              <a:t>Request every meeting there is an Editor’s review of latest ANA assignments. </a:t>
            </a:r>
          </a:p>
          <a:p>
            <a:r>
              <a:rPr lang="en-US" sz="1800" dirty="0"/>
              <a:t>	A cut and paste of the </a:t>
            </a:r>
            <a:r>
              <a:rPr lang="en-US" sz="1800"/>
              <a:t>transactions page:</a:t>
            </a:r>
            <a:endParaRPr lang="en-US" sz="1800" dirty="0"/>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January 2022</a:t>
            </a:r>
            <a:endParaRPr lang="en-GB" dirty="0"/>
          </a:p>
        </p:txBody>
      </p:sp>
      <p:graphicFrame>
        <p:nvGraphicFramePr>
          <p:cNvPr id="7" name="Table 6">
            <a:extLst>
              <a:ext uri="{FF2B5EF4-FFF2-40B4-BE49-F238E27FC236}">
                <a16:creationId xmlns:a16="http://schemas.microsoft.com/office/drawing/2014/main" id="{2C57EEE1-367D-4670-9A74-4CC57B11E23F}"/>
              </a:ext>
            </a:extLst>
          </p:cNvPr>
          <p:cNvGraphicFramePr>
            <a:graphicFrameLocks noGrp="1"/>
          </p:cNvGraphicFramePr>
          <p:nvPr/>
        </p:nvGraphicFramePr>
        <p:xfrm>
          <a:off x="914401" y="3890819"/>
          <a:ext cx="10361611" cy="293974"/>
        </p:xfrm>
        <a:graphic>
          <a:graphicData uri="http://schemas.openxmlformats.org/drawingml/2006/table">
            <a:tbl>
              <a:tblPr firstRow="1" firstCol="1" bandRow="1">
                <a:tableStyleId>{5C22544A-7EE6-4342-B048-85BDC9FD1C3A}</a:tableStyleId>
              </a:tblPr>
              <a:tblGrid>
                <a:gridCol w="656668">
                  <a:extLst>
                    <a:ext uri="{9D8B030D-6E8A-4147-A177-3AD203B41FA5}">
                      <a16:colId xmlns:a16="http://schemas.microsoft.com/office/drawing/2014/main" val="3399706391"/>
                    </a:ext>
                  </a:extLst>
                </a:gridCol>
                <a:gridCol w="450505">
                  <a:extLst>
                    <a:ext uri="{9D8B030D-6E8A-4147-A177-3AD203B41FA5}">
                      <a16:colId xmlns:a16="http://schemas.microsoft.com/office/drawing/2014/main" val="4103479917"/>
                    </a:ext>
                  </a:extLst>
                </a:gridCol>
                <a:gridCol w="450505">
                  <a:extLst>
                    <a:ext uri="{9D8B030D-6E8A-4147-A177-3AD203B41FA5}">
                      <a16:colId xmlns:a16="http://schemas.microsoft.com/office/drawing/2014/main" val="2543771878"/>
                    </a:ext>
                  </a:extLst>
                </a:gridCol>
                <a:gridCol w="656668">
                  <a:extLst>
                    <a:ext uri="{9D8B030D-6E8A-4147-A177-3AD203B41FA5}">
                      <a16:colId xmlns:a16="http://schemas.microsoft.com/office/drawing/2014/main" val="3241149157"/>
                    </a:ext>
                  </a:extLst>
                </a:gridCol>
                <a:gridCol w="534497">
                  <a:extLst>
                    <a:ext uri="{9D8B030D-6E8A-4147-A177-3AD203B41FA5}">
                      <a16:colId xmlns:a16="http://schemas.microsoft.com/office/drawing/2014/main" val="3399428738"/>
                    </a:ext>
                  </a:extLst>
                </a:gridCol>
                <a:gridCol w="1290429">
                  <a:extLst>
                    <a:ext uri="{9D8B030D-6E8A-4147-A177-3AD203B41FA5}">
                      <a16:colId xmlns:a16="http://schemas.microsoft.com/office/drawing/2014/main" val="2754411594"/>
                    </a:ext>
                  </a:extLst>
                </a:gridCol>
                <a:gridCol w="870467">
                  <a:extLst>
                    <a:ext uri="{9D8B030D-6E8A-4147-A177-3AD203B41FA5}">
                      <a16:colId xmlns:a16="http://schemas.microsoft.com/office/drawing/2014/main" val="2437328660"/>
                    </a:ext>
                  </a:extLst>
                </a:gridCol>
                <a:gridCol w="656668">
                  <a:extLst>
                    <a:ext uri="{9D8B030D-6E8A-4147-A177-3AD203B41FA5}">
                      <a16:colId xmlns:a16="http://schemas.microsoft.com/office/drawing/2014/main" val="1283410531"/>
                    </a:ext>
                  </a:extLst>
                </a:gridCol>
                <a:gridCol w="656668">
                  <a:extLst>
                    <a:ext uri="{9D8B030D-6E8A-4147-A177-3AD203B41FA5}">
                      <a16:colId xmlns:a16="http://schemas.microsoft.com/office/drawing/2014/main" val="1353431571"/>
                    </a:ext>
                  </a:extLst>
                </a:gridCol>
                <a:gridCol w="1290429">
                  <a:extLst>
                    <a:ext uri="{9D8B030D-6E8A-4147-A177-3AD203B41FA5}">
                      <a16:colId xmlns:a16="http://schemas.microsoft.com/office/drawing/2014/main" val="1411400177"/>
                    </a:ext>
                  </a:extLst>
                </a:gridCol>
                <a:gridCol w="450505">
                  <a:extLst>
                    <a:ext uri="{9D8B030D-6E8A-4147-A177-3AD203B41FA5}">
                      <a16:colId xmlns:a16="http://schemas.microsoft.com/office/drawing/2014/main" val="4137370108"/>
                    </a:ext>
                  </a:extLst>
                </a:gridCol>
                <a:gridCol w="1290429">
                  <a:extLst>
                    <a:ext uri="{9D8B030D-6E8A-4147-A177-3AD203B41FA5}">
                      <a16:colId xmlns:a16="http://schemas.microsoft.com/office/drawing/2014/main" val="1209670521"/>
                    </a:ext>
                  </a:extLst>
                </a:gridCol>
                <a:gridCol w="450505">
                  <a:extLst>
                    <a:ext uri="{9D8B030D-6E8A-4147-A177-3AD203B41FA5}">
                      <a16:colId xmlns:a16="http://schemas.microsoft.com/office/drawing/2014/main" val="1613973428"/>
                    </a:ext>
                  </a:extLst>
                </a:gridCol>
                <a:gridCol w="656668">
                  <a:extLst>
                    <a:ext uri="{9D8B030D-6E8A-4147-A177-3AD203B41FA5}">
                      <a16:colId xmlns:a16="http://schemas.microsoft.com/office/drawing/2014/main" val="1871760314"/>
                    </a:ext>
                  </a:extLst>
                </a:gridCol>
              </a:tblGrid>
              <a:tr h="198528">
                <a:tc>
                  <a:txBody>
                    <a:bodyPr/>
                    <a:lstStyle/>
                    <a:p>
                      <a:pPr marL="0" marR="0">
                        <a:spcBef>
                          <a:spcPts val="0"/>
                        </a:spcBef>
                        <a:spcAft>
                          <a:spcPts val="0"/>
                        </a:spcAft>
                      </a:pPr>
                      <a:r>
                        <a:rPr lang="en-US" sz="600">
                          <a:effectLst/>
                        </a:rPr>
                        <a:t>TransactionID</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Type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Status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User</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Group</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Resource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Ref Doc</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Ref Subclause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Ref Location</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Name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Req Value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Description</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Allocated Value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Requested</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2679048314"/>
                  </a:ext>
                </a:extLst>
              </a:tr>
              <a:tr h="95446">
                <a:tc>
                  <a:txBody>
                    <a:bodyPr/>
                    <a:lstStyle/>
                    <a:p>
                      <a:pPr marL="0" marR="0" algn="r">
                        <a:spcBef>
                          <a:spcPts val="0"/>
                        </a:spcBef>
                        <a:spcAft>
                          <a:spcPts val="0"/>
                        </a:spcAft>
                      </a:pPr>
                      <a:r>
                        <a:rPr lang="en-US" sz="600">
                          <a:effectLst/>
                        </a:rPr>
                        <a:t>1293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Release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Edward Au</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2"/>
                        </a:rPr>
                        <a:t>TGbe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3"/>
                        </a:rPr>
                        <a:t>Categories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9.4.1.11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Table 9-51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NSEP Priority Service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35</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dirty="0">
                          <a:effectLst/>
                        </a:rPr>
                        <a:t>2021-12-09</a:t>
                      </a:r>
                      <a:endParaRPr lang="en-US" sz="700" dirty="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3813940024"/>
                  </a:ext>
                </a:extLst>
              </a:tr>
            </a:tbl>
          </a:graphicData>
        </a:graphic>
      </p:graphicFrame>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the particular use of “Tail” and explained our practice in acronyms.</a:t>
            </a:r>
          </a:p>
          <a:p>
            <a:r>
              <a:rPr lang="en-US" b="0" dirty="0"/>
              <a:t>We may revisit numbering of MAC addresses and their form </a:t>
            </a:r>
            <a:r>
              <a:rPr lang="en-US" b="0"/>
              <a:t>of expression </a:t>
            </a:r>
            <a:endParaRPr lang="en-US"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Jan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March,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255404800"/>
              </p:ext>
            </p:extLst>
          </p:nvPr>
        </p:nvGraphicFramePr>
        <p:xfrm>
          <a:off x="838200" y="2057400"/>
          <a:ext cx="10546268" cy="5717651"/>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282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146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- 106</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Mar 2023</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chemeClr val="tx1">
                              <a:lumMod val="95000"/>
                              <a:lumOff val="5000"/>
                            </a:schemeClr>
                          </a:solidFill>
                          <a:effectLst/>
                          <a:latin typeface="Times New Roman" pitchFamily="18" charset="0"/>
                        </a:rPr>
                        <a:t>27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6095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765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a:t>
            </a:r>
            <a:r>
              <a:rPr lang="en-US">
                <a:solidFill>
                  <a:srgbClr val="FF0000"/>
                </a:solidFill>
              </a:rPr>
              <a:t>Monday end of am1 (8am ET) </a:t>
            </a:r>
            <a:r>
              <a:rPr lang="en-US" dirty="0">
                <a:solidFill>
                  <a:srgbClr val="FF0000"/>
                </a:solidFill>
              </a:rPr>
              <a:t>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21069904"/>
              </p:ext>
            </p:extLst>
          </p:nvPr>
        </p:nvGraphicFramePr>
        <p:xfrm>
          <a:off x="737392" y="1374227"/>
          <a:ext cx="9395946" cy="502461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az</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bc</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bd</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bb</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FF0000"/>
                          </a:solidFill>
                          <a:effectLst/>
                        </a:rPr>
                        <a:t>me</a:t>
                      </a:r>
                      <a:endParaRPr kumimoji="0" lang="en-US" sz="14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FF0000"/>
                          </a:solidFill>
                          <a:effectLst/>
                        </a:rPr>
                        <a:t>be</a:t>
                      </a:r>
                      <a:endParaRPr kumimoji="0" lang="en-US" sz="14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13-Jan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Times New Roman" pitchFamily="18" charset="0"/>
                        </a:rPr>
                        <a:t>N</a:t>
                      </a:r>
                      <a:endParaRPr kumimoji="0" lang="en-US" sz="16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 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1.04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a:t>
                      </a:r>
                    </a:p>
                    <a:p>
                      <a:pPr algn="ctr"/>
                      <a:r>
                        <a:rPr lang="en-US" sz="1200" kern="1200" dirty="0">
                          <a:solidFill>
                            <a:schemeClr val="tx1">
                              <a:lumMod val="95000"/>
                              <a:lumOff val="5000"/>
                            </a:schemeClr>
                          </a:solidFill>
                          <a:effectLst/>
                          <a:latin typeface="+mn-lt"/>
                          <a:ea typeface="+mn-ea"/>
                          <a:cs typeface="+mn-cs"/>
                        </a:rPr>
                        <a:t>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a:solidFill>
                            <a:schemeClr val="tx1"/>
                          </a:solidFill>
                        </a:rPr>
                        <a:t>Yujin</a:t>
                      </a:r>
                      <a:r>
                        <a:rPr lang="en-US" sz="1400" dirty="0">
                          <a:solidFill>
                            <a:schemeClr val="tx1"/>
                          </a:solidFill>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Word</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a:ln>
                            <a:noFill/>
                          </a:ln>
                          <a:solidFill>
                            <a:srgbClr val="FF0000"/>
                          </a:solidFill>
                          <a:effectLst/>
                          <a:latin typeface="+mn-lt"/>
                        </a:rPr>
                        <a:t>1.31</a:t>
                      </a: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a:t>
                      </a:r>
                    </a:p>
                    <a:p>
                      <a:pPr algn="ctr"/>
                      <a:r>
                        <a:rPr lang="en-US" sz="12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16-Jan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a:solidFill>
                  <a:srgbClr val="FF0000"/>
                </a:solidFill>
                <a:latin typeface="Arial" charset="0"/>
              </a:rPr>
              <a:t>Jan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2022-01-17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11bd</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09/1034r19</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30331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2022-01-17</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 </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a:lnSpc>
                <a:spcPct val="80000"/>
              </a:lnSpc>
              <a:buFont typeface="Arial" panose="020B0604020202020204" pitchFamily="34" charset="0"/>
              <a:buChar char="•"/>
              <a:defRPr/>
            </a:pPr>
            <a:r>
              <a:rPr lang="en-US" sz="1800" dirty="0"/>
              <a:t>Also present:</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it-IT" sz="1600" dirty="0">
                <a:hlinkClick r:id="rId4"/>
              </a:rPr>
              <a:t>pecclesi@cisco.com</a:t>
            </a:r>
            <a:r>
              <a:rPr lang="it-IT" sz="1600" b="1"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January 17</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11az – expect to publish D4.1 out of January, resolving SA ballot comments.</a:t>
            </a:r>
            <a:r>
              <a:rPr lang="en-GB" sz="1600" b="0" dirty="0"/>
              <a:t> </a:t>
            </a:r>
          </a:p>
          <a:p>
            <a:r>
              <a:rPr lang="en-GB" sz="1600" dirty="0"/>
              <a:t>11bb – passed WG LB 333 comments are being assigned and resolved. Hope to resolve comments out of January.</a:t>
            </a:r>
            <a:r>
              <a:rPr lang="en-GB" sz="1600" b="0" dirty="0"/>
              <a:t> </a:t>
            </a:r>
          </a:p>
          <a:p>
            <a:r>
              <a:rPr lang="en-GB" sz="1600" dirty="0"/>
              <a:t>11bc – The 11bc draft D2.1 is posted, expect to publish D2.2 out of January (without </a:t>
            </a:r>
            <a:r>
              <a:rPr lang="en-GB" sz="1600" dirty="0" err="1"/>
              <a:t>color</a:t>
            </a:r>
            <a:r>
              <a:rPr lang="en-GB" sz="1600" dirty="0"/>
              <a:t> in pictures). </a:t>
            </a:r>
            <a:r>
              <a:rPr lang="en-GB" sz="1600" b="0" dirty="0"/>
              <a:t> </a:t>
            </a:r>
          </a:p>
          <a:p>
            <a:r>
              <a:rPr lang="en-GB" sz="1600" dirty="0"/>
              <a:t>11bd – Draft 3.0 received 93.7% approval, with 107 comments assigned and are resolving comments. Hope to have Draft 4.0 out of March for WG recirc and initial SA Letter Ballot. </a:t>
            </a:r>
            <a:r>
              <a:rPr lang="en-GB" sz="1600" b="0" dirty="0"/>
              <a:t> </a:t>
            </a:r>
          </a:p>
          <a:p>
            <a:r>
              <a:rPr lang="en-GB" sz="1600" dirty="0"/>
              <a:t>11be – Working to complete Comment Resolution by March, have 1800+ comments to resolve, and will post D1.4 out of January.</a:t>
            </a:r>
            <a:r>
              <a:rPr lang="en-US" sz="1600" dirty="0"/>
              <a:t> </a:t>
            </a:r>
            <a:r>
              <a:rPr lang="en-US" sz="1600" b="0" dirty="0">
                <a:solidFill>
                  <a:schemeClr val="tx1"/>
                </a:solidFill>
                <a:effectLst/>
                <a:ea typeface="Times New Roman" panose="02020603050405020304" pitchFamily="18" charset="0"/>
              </a:rPr>
              <a:t> </a:t>
            </a:r>
            <a:endParaRPr lang="en-US" sz="1600" dirty="0"/>
          </a:p>
          <a:p>
            <a:r>
              <a:rPr lang="en-US" sz="1600" dirty="0"/>
              <a:t>11bf </a:t>
            </a:r>
            <a:r>
              <a:rPr lang="en-GB" sz="1600" dirty="0"/>
              <a:t>–</a:t>
            </a:r>
            <a:r>
              <a:rPr lang="en-US" sz="1600" dirty="0"/>
              <a:t> Started text contributions for D0.1 and complete SFD. Have more than forty contributors writing. Hope to publish D0.1 out of March or ahead of May meeting. Editor is using </a:t>
            </a:r>
            <a:r>
              <a:rPr lang="en-US" sz="1600" dirty="0" err="1"/>
              <a:t>Framemaker</a:t>
            </a:r>
            <a:r>
              <a:rPr lang="en-US" sz="1600" dirty="0"/>
              <a:t> 2020 for the draft.  </a:t>
            </a:r>
            <a:r>
              <a:rPr lang="en-US" sz="1600" b="0" dirty="0"/>
              <a:t> </a:t>
            </a:r>
          </a:p>
          <a:p>
            <a:r>
              <a:rPr lang="en-GB" sz="1600" dirty="0"/>
              <a:t>11bh – awaiting more text contributions for initial draft. Might have a D0.1 out of January.</a:t>
            </a:r>
            <a:r>
              <a:rPr lang="en-GB" sz="1600" b="0" dirty="0"/>
              <a:t> </a:t>
            </a:r>
          </a:p>
          <a:p>
            <a:r>
              <a:rPr lang="en-GB" sz="1600" dirty="0"/>
              <a:t>11bi – will finish issue tracking document, start work on requirements document. Have template for requirements document</a:t>
            </a:r>
            <a:r>
              <a:rPr lang="en-GB" sz="1600" b="0" dirty="0"/>
              <a:t> </a:t>
            </a:r>
          </a:p>
          <a:p>
            <a:r>
              <a:rPr lang="en-GB" sz="1600" dirty="0" err="1"/>
              <a:t>REVme</a:t>
            </a:r>
            <a:r>
              <a:rPr lang="en-GB" sz="1600" dirty="0"/>
              <a:t> – finished WG LB , have &lt; 1400 comments that have been assigned, and will process comments this week.</a:t>
            </a:r>
            <a:r>
              <a:rPr lang="en-GB" sz="1600" b="0" dirty="0"/>
              <a:t>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11,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11684</TotalTime>
  <Words>4071</Words>
  <Application>Microsoft Office PowerPoint</Application>
  <PresentationFormat>Widescreen</PresentationFormat>
  <Paragraphs>542</Paragraphs>
  <Slides>30</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5" baseType="lpstr">
      <vt:lpstr>Arial</vt:lpstr>
      <vt:lpstr>Calibri</vt:lpstr>
      <vt:lpstr>Times New Roman</vt:lpstr>
      <vt:lpstr>Office Theme</vt:lpstr>
      <vt:lpstr>Document</vt:lpstr>
      <vt:lpstr>802.11 WG Editor’s Meeting (January 2022)</vt:lpstr>
      <vt:lpstr>Abstract</vt:lpstr>
      <vt:lpstr>Agenda for 2022-01-17 meeting</vt:lpstr>
      <vt:lpstr>Registration for the January 802.11 interim session</vt:lpstr>
      <vt:lpstr>Roll Call – 2022-01-17</vt:lpstr>
      <vt:lpstr>Volunteer Editor Contacts</vt:lpstr>
      <vt:lpstr>January 17th roundtable status report</vt:lpstr>
      <vt:lpstr>Reflector Updates</vt:lpstr>
      <vt:lpstr>IEEE Publication Status</vt:lpstr>
      <vt:lpstr>MDR Status</vt:lpstr>
      <vt:lpstr>WG Style Guide, 11be and REVme practice</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431</cp:revision>
  <cp:lastPrinted>1601-01-01T00:00:00Z</cp:lastPrinted>
  <dcterms:created xsi:type="dcterms:W3CDTF">2018-01-07T18:30:13Z</dcterms:created>
  <dcterms:modified xsi:type="dcterms:W3CDTF">2022-01-17T22:45:06Z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