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405" r:id="rId37"/>
    <p:sldId id="2406" r:id="rId38"/>
    <p:sldId id="2407" r:id="rId39"/>
    <p:sldId id="2408" r:id="rId40"/>
    <p:sldId id="2391" r:id="rId41"/>
    <p:sldId id="2401" r:id="rId42"/>
    <p:sldId id="2392" r:id="rId43"/>
    <p:sldId id="2409" r:id="rId44"/>
    <p:sldId id="2410" r:id="rId45"/>
    <p:sldId id="2370" r:id="rId46"/>
    <p:sldId id="2402" r:id="rId47"/>
    <p:sldId id="2403" r:id="rId48"/>
    <p:sldId id="2400" r:id="rId49"/>
    <p:sldId id="2404" r:id="rId50"/>
    <p:sldId id="696" r:id="rId51"/>
    <p:sldId id="709" r:id="rId52"/>
    <p:sldId id="2411" r:id="rId53"/>
    <p:sldId id="2412" r:id="rId54"/>
    <p:sldId id="2413" r:id="rId55"/>
    <p:sldId id="2415" r:id="rId56"/>
    <p:sldId id="2414" r:id="rId57"/>
    <p:sldId id="2416" r:id="rId58"/>
    <p:sldId id="2417" r:id="rId59"/>
    <p:sldId id="2418" r:id="rId60"/>
    <p:sldId id="2419" r:id="rId61"/>
    <p:sldId id="2420" r:id="rId62"/>
    <p:sldId id="2421" r:id="rId63"/>
    <p:sldId id="2422" r:id="rId64"/>
    <p:sldId id="2423" r:id="rId65"/>
    <p:sldId id="2424" r:id="rId66"/>
    <p:sldId id="2425" r:id="rId67"/>
    <p:sldId id="2426" r:id="rId68"/>
    <p:sldId id="2427" r:id="rId69"/>
    <p:sldId id="2428" r:id="rId70"/>
    <p:sldId id="2429" r:id="rId71"/>
    <p:sldId id="2430" r:id="rId72"/>
    <p:sldId id="2431" r:id="rId73"/>
    <p:sldId id="2432" r:id="rId74"/>
    <p:sldId id="2433" r:id="rId75"/>
    <p:sldId id="2434" r:id="rId76"/>
    <p:sldId id="2435" r:id="rId77"/>
    <p:sldId id="2436" r:id="rId78"/>
    <p:sldId id="2437" r:id="rId79"/>
    <p:sldId id="2438" r:id="rId80"/>
    <p:sldId id="315" r:id="rId81"/>
    <p:sldId id="312" r:id="rId82"/>
    <p:sldId id="318" r:id="rId83"/>
    <p:sldId id="472" r:id="rId84"/>
    <p:sldId id="473" r:id="rId85"/>
    <p:sldId id="474" r:id="rId86"/>
    <p:sldId id="480" r:id="rId87"/>
    <p:sldId id="259" r:id="rId88"/>
    <p:sldId id="260" r:id="rId89"/>
    <p:sldId id="261" r:id="rId9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405"/>
            <p14:sldId id="2406"/>
            <p14:sldId id="2407"/>
            <p14:sldId id="2408"/>
            <p14:sldId id="2391"/>
            <p14:sldId id="2401"/>
            <p14:sldId id="2392"/>
            <p14:sldId id="2409"/>
            <p14:sldId id="2410"/>
          </p14:sldIdLst>
        </p14:section>
        <p14:section name="Feb. 3rd CRC Telecon" id="{27C749A6-D966-443A-BFA0-97B3ACF66298}">
          <p14:sldIdLst>
            <p14:sldId id="2370"/>
            <p14:sldId id="2402"/>
            <p14:sldId id="2403"/>
            <p14:sldId id="2400"/>
            <p14:sldId id="2404"/>
            <p14:sldId id="696"/>
            <p14:sldId id="709"/>
          </p14:sldIdLst>
        </p14:section>
        <p14:section name="Feb. 9th CRC Telecon" id="{C5872A59-D1CD-412F-BAB2-F3A98BCD716C}">
          <p14:sldIdLst>
            <p14:sldId id="2411"/>
            <p14:sldId id="2412"/>
            <p14:sldId id="2413"/>
            <p14:sldId id="2415"/>
            <p14:sldId id="2414"/>
            <p14:sldId id="2416"/>
            <p14:sldId id="2417"/>
          </p14:sldIdLst>
        </p14:section>
        <p14:section name="Feb. 16th CRC Telecon" id="{87A9E3E6-DEC2-4CB7-918A-75B8332A95B4}">
          <p14:sldIdLst>
            <p14:sldId id="2418"/>
            <p14:sldId id="2419"/>
            <p14:sldId id="2420"/>
            <p14:sldId id="2421"/>
            <p14:sldId id="2422"/>
            <p14:sldId id="2423"/>
            <p14:sldId id="2424"/>
          </p14:sldIdLst>
        </p14:section>
        <p14:section name="Feb. 23rd CRC Telecon" id="{45B40825-6876-411D-BA01-D841AF1F7E24}">
          <p14:sldIdLst>
            <p14:sldId id="2425"/>
            <p14:sldId id="2426"/>
            <p14:sldId id="2427"/>
            <p14:sldId id="2428"/>
            <p14:sldId id="2429"/>
            <p14:sldId id="2430"/>
            <p14:sldId id="2431"/>
          </p14:sldIdLst>
        </p14:section>
        <p14:section name="March 2nd CRC Telecon" id="{5897B08E-A9C6-42A4-B7DB-962FC54E69F8}">
          <p14:sldIdLst>
            <p14:sldId id="2432"/>
            <p14:sldId id="2433"/>
            <p14:sldId id="2434"/>
            <p14:sldId id="2435"/>
            <p14:sldId id="2436"/>
            <p14:sldId id="2437"/>
            <p14:sldId id="243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AF4A89-D152-483A-A96A-CAE39BF8D710}" v="3" dt="2022-03-01T22:39:03.81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6807" autoAdjust="0"/>
  </p:normalViewPr>
  <p:slideViewPr>
    <p:cSldViewPr>
      <p:cViewPr varScale="1">
        <p:scale>
          <a:sx n="126" d="100"/>
          <a:sy n="126" d="100"/>
        </p:scale>
        <p:origin x="288"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98"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DAF4A89-D152-483A-A96A-CAE39BF8D710}"/>
    <pc:docChg chg="undo redo custSel addSld modSld modMainMaster addSection modSection">
      <pc:chgData name="Segev, Jonathan" userId="7c67a1b0-8725-4553-8055-0888dbcaef94" providerId="ADAL" clId="{9DAF4A89-D152-483A-A96A-CAE39BF8D710}" dt="2022-03-01T22:39:58.486" v="185" actId="6549"/>
      <pc:docMkLst>
        <pc:docMk/>
      </pc:docMkLst>
      <pc:sldChg chg="modSp mod">
        <pc:chgData name="Segev, Jonathan" userId="7c67a1b0-8725-4553-8055-0888dbcaef94" providerId="ADAL" clId="{9DAF4A89-D152-483A-A96A-CAE39BF8D710}" dt="2022-03-01T18:47:17.482" v="12" actId="20577"/>
        <pc:sldMkLst>
          <pc:docMk/>
          <pc:sldMk cId="0" sldId="256"/>
        </pc:sldMkLst>
        <pc:spChg chg="mod">
          <ac:chgData name="Segev, Jonathan" userId="7c67a1b0-8725-4553-8055-0888dbcaef94" providerId="ADAL" clId="{9DAF4A89-D152-483A-A96A-CAE39BF8D710}" dt="2022-03-01T18:47:17.482" v="12" actId="20577"/>
          <ac:spMkLst>
            <pc:docMk/>
            <pc:sldMk cId="0" sldId="256"/>
            <ac:spMk id="3074" creationId="{00000000-0000-0000-0000-000000000000}"/>
          </ac:spMkLst>
        </pc:spChg>
      </pc:sldChg>
      <pc:sldChg chg="modSp mod">
        <pc:chgData name="Segev, Jonathan" userId="7c67a1b0-8725-4553-8055-0888dbcaef94" providerId="ADAL" clId="{9DAF4A89-D152-483A-A96A-CAE39BF8D710}" dt="2022-03-01T22:23:27.437" v="22" actId="6549"/>
        <pc:sldMkLst>
          <pc:docMk/>
          <pc:sldMk cId="1288594438" sldId="2425"/>
        </pc:sldMkLst>
        <pc:spChg chg="mod">
          <ac:chgData name="Segev, Jonathan" userId="7c67a1b0-8725-4553-8055-0888dbcaef94" providerId="ADAL" clId="{9DAF4A89-D152-483A-A96A-CAE39BF8D710}" dt="2022-03-01T22:23:27.437" v="22" actId="6549"/>
          <ac:spMkLst>
            <pc:docMk/>
            <pc:sldMk cId="1288594438" sldId="2425"/>
            <ac:spMk id="3" creationId="{00000000-0000-0000-0000-000000000000}"/>
          </ac:spMkLst>
        </pc:spChg>
      </pc:sldChg>
      <pc:sldChg chg="modSp add mod">
        <pc:chgData name="Segev, Jonathan" userId="7c67a1b0-8725-4553-8055-0888dbcaef94" providerId="ADAL" clId="{9DAF4A89-D152-483A-A96A-CAE39BF8D710}" dt="2022-03-01T22:38:54.265" v="111"/>
        <pc:sldMkLst>
          <pc:docMk/>
          <pc:sldMk cId="3899168505" sldId="2432"/>
        </pc:sldMkLst>
        <pc:spChg chg="mod">
          <ac:chgData name="Segev, Jonathan" userId="7c67a1b0-8725-4553-8055-0888dbcaef94" providerId="ADAL" clId="{9DAF4A89-D152-483A-A96A-CAE39BF8D710}" dt="2022-03-01T22:38:42.473" v="109" actId="6549"/>
          <ac:spMkLst>
            <pc:docMk/>
            <pc:sldMk cId="3899168505" sldId="2432"/>
            <ac:spMk id="2" creationId="{00000000-0000-0000-0000-000000000000}"/>
          </ac:spMkLst>
        </pc:spChg>
        <pc:spChg chg="mod">
          <ac:chgData name="Segev, Jonathan" userId="7c67a1b0-8725-4553-8055-0888dbcaef94" providerId="ADAL" clId="{9DAF4A89-D152-483A-A96A-CAE39BF8D710}" dt="2022-03-01T22:38:54.265" v="111"/>
          <ac:spMkLst>
            <pc:docMk/>
            <pc:sldMk cId="3899168505" sldId="2432"/>
            <ac:spMk id="3" creationId="{00000000-0000-0000-0000-000000000000}"/>
          </ac:spMkLst>
        </pc:spChg>
      </pc:sldChg>
      <pc:sldChg chg="modSp add mod">
        <pc:chgData name="Segev, Jonathan" userId="7c67a1b0-8725-4553-8055-0888dbcaef94" providerId="ADAL" clId="{9DAF4A89-D152-483A-A96A-CAE39BF8D710}" dt="2022-03-01T22:39:37.648" v="179" actId="20577"/>
        <pc:sldMkLst>
          <pc:docMk/>
          <pc:sldMk cId="3127608869" sldId="2433"/>
        </pc:sldMkLst>
        <pc:graphicFrameChg chg="mod modGraphic">
          <ac:chgData name="Segev, Jonathan" userId="7c67a1b0-8725-4553-8055-0888dbcaef94" providerId="ADAL" clId="{9DAF4A89-D152-483A-A96A-CAE39BF8D710}" dt="2022-03-01T22:39:37.648" v="179" actId="20577"/>
          <ac:graphicFrameMkLst>
            <pc:docMk/>
            <pc:sldMk cId="3127608869" sldId="2433"/>
            <ac:graphicFrameMk id="7" creationId="{00000000-0000-0000-0000-000000000000}"/>
          </ac:graphicFrameMkLst>
        </pc:graphicFrameChg>
      </pc:sldChg>
      <pc:sldChg chg="add">
        <pc:chgData name="Segev, Jonathan" userId="7c67a1b0-8725-4553-8055-0888dbcaef94" providerId="ADAL" clId="{9DAF4A89-D152-483A-A96A-CAE39BF8D710}" dt="2022-03-01T18:46:17.660" v="4"/>
        <pc:sldMkLst>
          <pc:docMk/>
          <pc:sldMk cId="1667337553" sldId="2434"/>
        </pc:sldMkLst>
      </pc:sldChg>
      <pc:sldChg chg="modSp add mod">
        <pc:chgData name="Segev, Jonathan" userId="7c67a1b0-8725-4553-8055-0888dbcaef94" providerId="ADAL" clId="{9DAF4A89-D152-483A-A96A-CAE39BF8D710}" dt="2022-03-01T22:39:49.466" v="181" actId="6549"/>
        <pc:sldMkLst>
          <pc:docMk/>
          <pc:sldMk cId="3172768971" sldId="2435"/>
        </pc:sldMkLst>
        <pc:graphicFrameChg chg="modGraphic">
          <ac:chgData name="Segev, Jonathan" userId="7c67a1b0-8725-4553-8055-0888dbcaef94" providerId="ADAL" clId="{9DAF4A89-D152-483A-A96A-CAE39BF8D710}" dt="2022-03-01T22:39:49.466" v="181" actId="6549"/>
          <ac:graphicFrameMkLst>
            <pc:docMk/>
            <pc:sldMk cId="3172768971" sldId="2435"/>
            <ac:graphicFrameMk id="7" creationId="{00000000-0000-0000-0000-000000000000}"/>
          </ac:graphicFrameMkLst>
        </pc:graphicFrameChg>
      </pc:sldChg>
      <pc:sldChg chg="modSp add mod">
        <pc:chgData name="Segev, Jonathan" userId="7c67a1b0-8725-4553-8055-0888dbcaef94" providerId="ADAL" clId="{9DAF4A89-D152-483A-A96A-CAE39BF8D710}" dt="2022-03-01T22:39:58.486" v="185" actId="6549"/>
        <pc:sldMkLst>
          <pc:docMk/>
          <pc:sldMk cId="3748809285" sldId="2436"/>
        </pc:sldMkLst>
        <pc:spChg chg="mod">
          <ac:chgData name="Segev, Jonathan" userId="7c67a1b0-8725-4553-8055-0888dbcaef94" providerId="ADAL" clId="{9DAF4A89-D152-483A-A96A-CAE39BF8D710}" dt="2022-03-01T22:39:58.486" v="185" actId="6549"/>
          <ac:spMkLst>
            <pc:docMk/>
            <pc:sldMk cId="3748809285" sldId="2436"/>
            <ac:spMk id="8" creationId="{CC5B7EB9-3DEF-4981-89A9-614127FF9327}"/>
          </ac:spMkLst>
        </pc:spChg>
      </pc:sldChg>
      <pc:sldChg chg="add">
        <pc:chgData name="Segev, Jonathan" userId="7c67a1b0-8725-4553-8055-0888dbcaef94" providerId="ADAL" clId="{9DAF4A89-D152-483A-A96A-CAE39BF8D710}" dt="2022-03-01T18:46:17.660" v="4"/>
        <pc:sldMkLst>
          <pc:docMk/>
          <pc:sldMk cId="3155758105" sldId="2437"/>
        </pc:sldMkLst>
      </pc:sldChg>
      <pc:sldChg chg="add">
        <pc:chgData name="Segev, Jonathan" userId="7c67a1b0-8725-4553-8055-0888dbcaef94" providerId="ADAL" clId="{9DAF4A89-D152-483A-A96A-CAE39BF8D710}" dt="2022-03-01T18:46:17.660" v="4"/>
        <pc:sldMkLst>
          <pc:docMk/>
          <pc:sldMk cId="4187702294" sldId="2438"/>
        </pc:sldMkLst>
      </pc:sldChg>
      <pc:sldMasterChg chg="modSp mod">
        <pc:chgData name="Segev, Jonathan" userId="7c67a1b0-8725-4553-8055-0888dbcaef94" providerId="ADAL" clId="{9DAF4A89-D152-483A-A96A-CAE39BF8D710}" dt="2022-03-01T18:45:32.606" v="1" actId="20577"/>
        <pc:sldMasterMkLst>
          <pc:docMk/>
          <pc:sldMasterMk cId="0" sldId="2147483648"/>
        </pc:sldMasterMkLst>
        <pc:spChg chg="mod">
          <ac:chgData name="Segev, Jonathan" userId="7c67a1b0-8725-4553-8055-0888dbcaef94" providerId="ADAL" clId="{9DAF4A89-D152-483A-A96A-CAE39BF8D710}" dt="2022-03-01T18:45:32.606" v="1" actId="20577"/>
          <ac:spMkLst>
            <pc:docMk/>
            <pc:sldMasterMk cId="0" sldId="2147483648"/>
            <ac:spMk id="10" creationId="{00000000-0000-0000-0000-000000000000}"/>
          </ac:spMkLst>
        </pc:spChg>
      </pc:sldMasterChg>
    </pc:docChg>
  </pc:docChgLst>
  <pc:docChgLst>
    <pc:chgData name="Segev, Jonathan" userId="7c67a1b0-8725-4553-8055-0888dbcaef94" providerId="ADAL" clId="{A77BCB9C-76D6-4F30-BDA3-CAE79E0050B0}"/>
    <pc:docChg chg="modSld modMainMaster">
      <pc:chgData name="Segev, Jonathan" userId="7c67a1b0-8725-4553-8055-0888dbcaef94" providerId="ADAL" clId="{A77BCB9C-76D6-4F30-BDA3-CAE79E0050B0}" dt="2022-02-23T19:58:30.740" v="171" actId="20577"/>
      <pc:docMkLst>
        <pc:docMk/>
      </pc:docMkLst>
      <pc:sldChg chg="modSp mod">
        <pc:chgData name="Segev, Jonathan" userId="7c67a1b0-8725-4553-8055-0888dbcaef94" providerId="ADAL" clId="{A77BCB9C-76D6-4F30-BDA3-CAE79E0050B0}" dt="2022-02-23T18:03:08.373" v="35" actId="20577"/>
        <pc:sldMkLst>
          <pc:docMk/>
          <pc:sldMk cId="1558500835" sldId="265"/>
        </pc:sldMkLst>
        <pc:spChg chg="mod">
          <ac:chgData name="Segev, Jonathan" userId="7c67a1b0-8725-4553-8055-0888dbcaef94" providerId="ADAL" clId="{A77BCB9C-76D6-4F30-BDA3-CAE79E0050B0}" dt="2022-02-23T18:03:08.373" v="35" actId="20577"/>
          <ac:spMkLst>
            <pc:docMk/>
            <pc:sldMk cId="1558500835" sldId="265"/>
            <ac:spMk id="3" creationId="{00000000-0000-0000-0000-000000000000}"/>
          </ac:spMkLst>
        </pc:spChg>
      </pc:sldChg>
      <pc:sldChg chg="modSp mod">
        <pc:chgData name="Segev, Jonathan" userId="7c67a1b0-8725-4553-8055-0888dbcaef94" providerId="ADAL" clId="{A77BCB9C-76D6-4F30-BDA3-CAE79E0050B0}" dt="2022-02-23T18:14:17" v="132" actId="403"/>
        <pc:sldMkLst>
          <pc:docMk/>
          <pc:sldMk cId="1288594438" sldId="2425"/>
        </pc:sldMkLst>
        <pc:spChg chg="mod">
          <ac:chgData name="Segev, Jonathan" userId="7c67a1b0-8725-4553-8055-0888dbcaef94" providerId="ADAL" clId="{A77BCB9C-76D6-4F30-BDA3-CAE79E0050B0}" dt="2022-02-23T18:14:17" v="132" actId="403"/>
          <ac:spMkLst>
            <pc:docMk/>
            <pc:sldMk cId="1288594438" sldId="2425"/>
            <ac:spMk id="3" creationId="{00000000-0000-0000-0000-000000000000}"/>
          </ac:spMkLst>
        </pc:spChg>
      </pc:sldChg>
      <pc:sldChg chg="modSp mod">
        <pc:chgData name="Segev, Jonathan" userId="7c67a1b0-8725-4553-8055-0888dbcaef94" providerId="ADAL" clId="{A77BCB9C-76D6-4F30-BDA3-CAE79E0050B0}" dt="2022-02-23T19:58:30.740" v="171" actId="20577"/>
        <pc:sldMkLst>
          <pc:docMk/>
          <pc:sldMk cId="1481739181" sldId="2429"/>
        </pc:sldMkLst>
        <pc:spChg chg="mod">
          <ac:chgData name="Segev, Jonathan" userId="7c67a1b0-8725-4553-8055-0888dbcaef94" providerId="ADAL" clId="{A77BCB9C-76D6-4F30-BDA3-CAE79E0050B0}" dt="2022-02-23T19:58:30.740" v="171" actId="20577"/>
          <ac:spMkLst>
            <pc:docMk/>
            <pc:sldMk cId="1481739181" sldId="2429"/>
            <ac:spMk id="8" creationId="{CC5B7EB9-3DEF-4981-89A9-614127FF9327}"/>
          </ac:spMkLst>
        </pc:spChg>
      </pc:sldChg>
      <pc:sldMasterChg chg="modSp mod">
        <pc:chgData name="Segev, Jonathan" userId="7c67a1b0-8725-4553-8055-0888dbcaef94" providerId="ADAL" clId="{A77BCB9C-76D6-4F30-BDA3-CAE79E0050B0}" dt="2022-02-23T18:02:32.775" v="1" actId="20577"/>
        <pc:sldMasterMkLst>
          <pc:docMk/>
          <pc:sldMasterMk cId="0" sldId="2147483648"/>
        </pc:sldMasterMkLst>
        <pc:spChg chg="mod">
          <ac:chgData name="Segev, Jonathan" userId="7c67a1b0-8725-4553-8055-0888dbcaef94" providerId="ADAL" clId="{A77BCB9C-76D6-4F30-BDA3-CAE79E0050B0}" dt="2022-02-23T18:02:32.775"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41819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2201645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210140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058785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192147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505705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69</a:t>
            </a:fld>
            <a:endParaRPr lang="en-US"/>
          </a:p>
        </p:txBody>
      </p:sp>
    </p:spTree>
    <p:extLst>
      <p:ext uri="{BB962C8B-B14F-4D97-AF65-F5344CB8AC3E}">
        <p14:creationId xmlns:p14="http://schemas.microsoft.com/office/powerpoint/2010/main" val="402397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74</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3</a:t>
            </a:r>
            <a:r>
              <a:rPr lang="en-GB" sz="2000" b="0" dirty="0"/>
              <a:t>-01</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48724237"/>
              </p:ext>
            </p:extLst>
          </p:nvPr>
        </p:nvGraphicFramePr>
        <p:xfrm>
          <a:off x="929217" y="3212976"/>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12976"/>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and Roy Want (acting) (Google)</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04548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04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41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5303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31 comments roughly at 50% of the received Technical CR.</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9935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26935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10 min</a:t>
            </a:r>
          </a:p>
          <a:p>
            <a:pPr algn="just">
              <a:spcBef>
                <a:spcPct val="20000"/>
              </a:spcBef>
              <a:buFontTx/>
              <a:buChar char="•"/>
            </a:pPr>
            <a:r>
              <a:rPr lang="en-US" altLang="en-US" sz="1600" b="0" dirty="0"/>
              <a:t>Review SAB CR submissions:</a:t>
            </a:r>
          </a:p>
          <a:p>
            <a:pPr lvl="1" algn="just">
              <a:spcBef>
                <a:spcPct val="20000"/>
              </a:spcBef>
              <a:buFontTx/>
              <a:buChar char="•"/>
            </a:pPr>
            <a:r>
              <a:rPr lang="fr-FR" altLang="en-US" sz="1400" dirty="0"/>
              <a:t>11-22-149 Comment Resolution SA1 - </a:t>
            </a:r>
            <a:r>
              <a:rPr lang="en-US" altLang="en-US" sz="1400" dirty="0"/>
              <a:t>Various</a:t>
            </a:r>
            <a:r>
              <a:rPr lang="fr-FR" altLang="en-US" sz="1400" dirty="0"/>
              <a:t> Part 3 (Christian Berger) – 25 min</a:t>
            </a:r>
            <a:endParaRPr lang="en-US" altLang="en-US" sz="140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as time permits</a:t>
            </a:r>
            <a:endParaRPr lang="fr-FR"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4728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a:t>
                      </a:r>
                      <a:r>
                        <a:rPr lang="en-US" sz="1400" kern="1200" noProof="0" dirty="0" err="1">
                          <a:solidFill>
                            <a:schemeClr val="dk1"/>
                          </a:solidFill>
                          <a:latin typeface="+mn-lt"/>
                          <a:ea typeface="+mn-ea"/>
                          <a:cs typeface="+mn-cs"/>
                        </a:rPr>
                        <a:t>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9343779"/>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9</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(Jonathan) – 2 min</a:t>
            </a:r>
          </a:p>
          <a:p>
            <a:pPr lvl="1" algn="just">
              <a:spcBef>
                <a:spcPct val="20000"/>
              </a:spcBef>
              <a:buFontTx/>
              <a:buChar char="•"/>
            </a:pPr>
            <a:r>
              <a:rPr lang="en-US" altLang="en-US" sz="1200" dirty="0"/>
              <a:t>D4.1 was published earlier this week.</a:t>
            </a:r>
          </a:p>
          <a:p>
            <a:pPr lvl="1" algn="just">
              <a:spcBef>
                <a:spcPct val="20000"/>
              </a:spcBef>
              <a:buFontTx/>
              <a:buChar char="•"/>
            </a:pPr>
            <a:r>
              <a:rPr lang="en-US" altLang="en-US" sz="1200" b="0" dirty="0"/>
              <a:t>For submissions not yet on the submission pipeline, please use D4.1. </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dirty="0"/>
              <a:t>11-22-148 </a:t>
            </a:r>
            <a:r>
              <a:rPr lang="fr-FR" altLang="en-US" sz="1400" dirty="0"/>
              <a:t>Comment Resolution SA1 - </a:t>
            </a:r>
            <a:r>
              <a:rPr lang="en-US" altLang="en-US" sz="1400" dirty="0"/>
              <a:t>Various</a:t>
            </a:r>
            <a:r>
              <a:rPr lang="fr-FR" altLang="en-US" sz="1400" dirty="0"/>
              <a:t> Part 2 (Christian Berger) – for </a:t>
            </a:r>
            <a:r>
              <a:rPr lang="en-US" altLang="en-US" sz="1400" dirty="0"/>
              <a:t>completion (30min)</a:t>
            </a:r>
          </a:p>
          <a:p>
            <a:pPr lvl="1" algn="just">
              <a:spcBef>
                <a:spcPct val="20000"/>
              </a:spcBef>
              <a:buFontTx/>
              <a:buChar char="•"/>
            </a:pPr>
            <a:r>
              <a:rPr lang="fr-FR" altLang="en-US" sz="1400" dirty="0"/>
              <a:t>11-22-259 </a:t>
            </a:r>
            <a:r>
              <a:rPr lang="en-US" sz="1400" kern="1200" dirty="0">
                <a:solidFill>
                  <a:schemeClr val="dk1"/>
                </a:solidFill>
                <a:cs typeface="+mn-cs"/>
              </a:rPr>
              <a:t>Some-SAB1-CR-v2 (Assaf Kasher) – 20 min.</a:t>
            </a:r>
          </a:p>
          <a:p>
            <a:pPr lvl="1" algn="just">
              <a:spcBef>
                <a:spcPct val="20000"/>
              </a:spcBef>
              <a:buFontTx/>
              <a:buChar char="•"/>
            </a:pPr>
            <a:r>
              <a:rPr lang="en-US" sz="1400" b="0" i="0" kern="1200" dirty="0">
                <a:solidFill>
                  <a:schemeClr val="dk1"/>
                </a:solidFill>
                <a:effectLst/>
                <a:latin typeface="+mn-lt"/>
                <a:ea typeface="+mn-ea"/>
                <a:cs typeface="+mn-cs"/>
              </a:rPr>
              <a:t>11-22-265 </a:t>
            </a:r>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 – (Christian Berger) – 20min</a:t>
            </a:r>
          </a:p>
          <a:p>
            <a:pPr lvl="1" algn="just">
              <a:spcBef>
                <a:spcPct val="20000"/>
              </a:spcBef>
              <a:buFontTx/>
              <a:buChar char="•"/>
            </a:pPr>
            <a:r>
              <a:rPr lang="fr-FR" sz="1400" kern="1200" dirty="0">
                <a:solidFill>
                  <a:schemeClr val="dk1"/>
                </a:solidFill>
                <a:cs typeface="+mn-cs"/>
              </a:rPr>
              <a:t>11-22-297 CID 7036 (Ali Raissinia) – as time permit. </a:t>
            </a:r>
            <a:endParaRPr lang="en-US" sz="1400" kern="1200" dirty="0">
              <a:solidFill>
                <a:schemeClr val="dk1"/>
              </a:solidFill>
              <a:latin typeface="+mn-lt"/>
              <a:ea typeface="+mn-ea"/>
              <a:cs typeface="+mn-cs"/>
            </a:endParaRPr>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2759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7945597"/>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dirty="0"/>
                        <a:t>11-22-297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7036</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089271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607874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3680700"/>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252284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924686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874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90840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6245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5673952"/>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345322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76510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5135461"/>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dirty="0"/>
                        <a:t>11-22-102</a:t>
                      </a:r>
                    </a:p>
                  </a:txBody>
                  <a:tcPr marT="45712" marB="45712"/>
                </a:tc>
                <a:tc>
                  <a:txBody>
                    <a:bodyPr/>
                    <a:lstStyle/>
                    <a:p>
                      <a:endParaRPr lang="en-US" dirty="0"/>
                    </a:p>
                  </a:txBody>
                  <a:tcPr marT="45712" marB="45712"/>
                </a:tc>
                <a:tc>
                  <a:txBody>
                    <a:bodyPr/>
                    <a:lstStyle/>
                    <a:p>
                      <a:r>
                        <a:rPr lang="en-US" dirty="0" err="1"/>
                        <a:t>TGaz</a:t>
                      </a:r>
                      <a:r>
                        <a:rPr lang="en-US" dirty="0"/>
                        <a:t> group CR</a:t>
                      </a: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664960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683676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831560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34928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lvl="1" algn="just">
              <a:spcBef>
                <a:spcPct val="20000"/>
              </a:spcBef>
              <a:buFontTx/>
              <a:buChar char="•"/>
            </a:pPr>
            <a:r>
              <a:rPr lang="en-US" sz="1400" b="0" kern="1200" dirty="0">
                <a:solidFill>
                  <a:schemeClr val="dk1"/>
                </a:solidFill>
                <a:latin typeface="+mn-lt"/>
                <a:ea typeface="+mn-ea"/>
                <a:cs typeface="+mn-cs"/>
              </a:rPr>
              <a:t>Review next draft status 11-22-368 Resolution for 100 editorial comments (Roy Want)</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CR/11-22-366 </a:t>
            </a:r>
            <a:r>
              <a:rPr lang="en-US" sz="1600" kern="1200" dirty="0" err="1">
                <a:solidFill>
                  <a:schemeClr val="dk1"/>
                </a:solidFill>
                <a:cs typeface="+mn-cs"/>
              </a:rPr>
              <a:t>TGaz</a:t>
            </a:r>
            <a:r>
              <a:rPr lang="en-US" sz="1600" kern="1200" dirty="0">
                <a:solidFill>
                  <a:schemeClr val="dk1"/>
                </a:solidFill>
                <a:cs typeface="+mn-cs"/>
              </a:rPr>
              <a:t> SAB1 Group CR part 3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885944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2009011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11-22-102</a:t>
                      </a:r>
                    </a:p>
                  </a:txBody>
                  <a:tcPr marT="45712" marB="45712"/>
                </a:tc>
                <a:tc>
                  <a:txBody>
                    <a:bodyPr/>
                    <a:lstStyle/>
                    <a:p>
                      <a:r>
                        <a:rPr lang="en-US" sz="1400" b="0" dirty="0"/>
                        <a:t>Jonathan Segev</a:t>
                      </a:r>
                    </a:p>
                  </a:txBody>
                  <a:tcPr marT="45712" marB="45712"/>
                </a:tc>
                <a:tc>
                  <a:txBody>
                    <a:bodyPr/>
                    <a:lstStyle/>
                    <a:p>
                      <a:r>
                        <a:rPr lang="en-US" sz="1400" kern="1200" dirty="0" err="1">
                          <a:solidFill>
                            <a:schemeClr val="dk1"/>
                          </a:solidFill>
                          <a:cs typeface="+mn-cs"/>
                        </a:rPr>
                        <a:t>TGaz</a:t>
                      </a:r>
                      <a:r>
                        <a:rPr lang="en-US" sz="1400" kern="1200" dirty="0">
                          <a:solidFill>
                            <a:schemeClr val="dk1"/>
                          </a:solidFill>
                          <a:cs typeface="+mn-cs"/>
                        </a:rPr>
                        <a:t> SAB 1 Group CR</a:t>
                      </a:r>
                      <a:endParaRPr lang="en-US" sz="1400" b="0" dirty="0"/>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dirty="0"/>
                        <a:t>11-22-366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cs typeface="+mn-cs"/>
                        </a:rPr>
                        <a:t>TGaz</a:t>
                      </a:r>
                      <a:r>
                        <a:rPr lang="en-US" sz="1400" kern="1200" dirty="0">
                          <a:solidFill>
                            <a:schemeClr val="dk1"/>
                          </a:solidFill>
                          <a:cs typeface="+mn-cs"/>
                        </a:rPr>
                        <a:t> SAB1 Group CR part 3</a:t>
                      </a:r>
                      <a:endParaRPr lang="en-US" sz="1400"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094208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780249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63182609"/>
              </p:ext>
            </p:extLst>
          </p:nvPr>
        </p:nvGraphicFramePr>
        <p:xfrm>
          <a:off x="914401" y="1260086"/>
          <a:ext cx="10460567"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a:t>11-22-102</a:t>
                      </a:r>
                      <a:endParaRPr lang="en-US" sz="1400" dirty="0"/>
                    </a:p>
                  </a:txBody>
                  <a:tcPr marT="45712" marB="45712"/>
                </a:tc>
                <a:tc>
                  <a:txBody>
                    <a:bodyPr/>
                    <a:lstStyle/>
                    <a:p>
                      <a:r>
                        <a:rPr lang="en-US" sz="1400"/>
                        <a:t>Jonathan Segev</a:t>
                      </a:r>
                      <a:endParaRPr lang="en-US" sz="1400" dirty="0"/>
                    </a:p>
                  </a:txBody>
                  <a:tcPr marT="45712" marB="45712"/>
                </a:tc>
                <a:tc>
                  <a:txBody>
                    <a:bodyPr/>
                    <a:lstStyle/>
                    <a:p>
                      <a:r>
                        <a:rPr lang="en-US" sz="1400"/>
                        <a:t>TGaz group CR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4949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Mar.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 23</a:t>
            </a:r>
            <a:r>
              <a:rPr lang="en-US" altLang="en-US" sz="2000" b="0" kern="0" baseline="30000" dirty="0"/>
              <a:t>rd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817391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53505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257289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a:t>
            </a:r>
            <a:r>
              <a:rPr lang="en-US" altLang="en-US" baseline="30000" dirty="0">
                <a:solidFill>
                  <a:schemeClr val="tx2"/>
                </a:solidFill>
              </a:rPr>
              <a:t>nd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lvl="1" algn="just">
              <a:spcBef>
                <a:spcPct val="20000"/>
              </a:spcBef>
              <a:buFontTx/>
              <a:buChar char="•"/>
            </a:pPr>
            <a:r>
              <a:rPr lang="en-US" sz="1400" b="0" kern="1200" dirty="0">
                <a:solidFill>
                  <a:schemeClr val="dk1"/>
                </a:solidFill>
                <a:latin typeface="+mn-lt"/>
                <a:ea typeface="+mn-ea"/>
                <a:cs typeface="+mn-cs"/>
              </a:rPr>
              <a:t>Consider adoption of 11-22-368 Resolution for 100 editorial comments (Roy Want)</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latin typeface="+mn-lt"/>
                <a:ea typeface="+mn-ea"/>
                <a:cs typeface="+mn-cs"/>
              </a:rPr>
              <a:t>11-22-0357 Comment-resolution-SA1 Various Part 5 (Christian Berger)</a:t>
            </a:r>
            <a:endParaRPr lang="en-US" sz="1100" b="0" kern="1200" dirty="0">
              <a:solidFill>
                <a:schemeClr val="dk1"/>
              </a:solidFill>
              <a:latin typeface="+mn-lt"/>
              <a:ea typeface="+mn-ea"/>
              <a:cs typeface="+mn-cs"/>
            </a:endParaRP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CR/11-22-366 </a:t>
            </a:r>
            <a:r>
              <a:rPr lang="en-US" sz="1600" kern="1200" dirty="0" err="1">
                <a:solidFill>
                  <a:schemeClr val="dk1"/>
                </a:solidFill>
                <a:cs typeface="+mn-cs"/>
              </a:rPr>
              <a:t>TGaz</a:t>
            </a:r>
            <a:r>
              <a:rPr lang="en-US" sz="1600" kern="1200" dirty="0">
                <a:solidFill>
                  <a:schemeClr val="dk1"/>
                </a:solidFill>
                <a:cs typeface="+mn-cs"/>
              </a:rPr>
              <a:t> SAB1 Group CR part 3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610178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11-22-357</a:t>
                      </a:r>
                    </a:p>
                  </a:txBody>
                  <a:tcPr marT="45712" marB="45712"/>
                </a:tc>
                <a:tc>
                  <a:txBody>
                    <a:bodyPr/>
                    <a:lstStyle/>
                    <a:p>
                      <a:r>
                        <a:rPr lang="en-US" sz="1400" b="0" dirty="0"/>
                        <a:t>Christian Berger</a:t>
                      </a:r>
                    </a:p>
                  </a:txBody>
                  <a:tcPr marT="45712" marB="45712"/>
                </a:tc>
                <a:tc>
                  <a:txBody>
                    <a:bodyPr/>
                    <a:lstStyle/>
                    <a:p>
                      <a:r>
                        <a:rPr lang="en-US" sz="1400" kern="1200" dirty="0">
                          <a:solidFill>
                            <a:schemeClr val="dk1"/>
                          </a:solidFill>
                          <a:latin typeface="+mn-lt"/>
                          <a:ea typeface="+mn-ea"/>
                          <a:cs typeface="+mn-cs"/>
                        </a:rPr>
                        <a:t>Comment-resolution-SA1 Various Part 5 </a:t>
                      </a:r>
                      <a:endParaRPr lang="en-US" sz="1400" b="0" dirty="0"/>
                    </a:p>
                  </a:txBody>
                  <a:tcPr marT="45712" marB="45712"/>
                </a:tc>
                <a:tc>
                  <a:txBody>
                    <a:bodyPr/>
                    <a:lstStyle/>
                    <a:p>
                      <a:r>
                        <a:rPr lang="en-US" sz="1400" b="0" dirty="0"/>
                        <a:t>CR</a:t>
                      </a:r>
                    </a:p>
                  </a:txBody>
                  <a:tcPr marT="45712" marB="45712"/>
                </a:tc>
                <a:extLst>
                  <a:ext uri="{0D108BD9-81ED-4DB2-BD59-A6C34878D82A}">
                    <a16:rowId xmlns:a16="http://schemas.microsoft.com/office/drawing/2014/main" val="10002"/>
                  </a:ext>
                </a:extLst>
              </a:tr>
              <a:tr h="0">
                <a:tc>
                  <a:txBody>
                    <a:bodyPr/>
                    <a:lstStyle/>
                    <a:p>
                      <a:r>
                        <a:rPr lang="en-US" sz="1400" dirty="0"/>
                        <a:t>11-21-102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CR</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52159731"/>
              </p:ext>
            </p:extLst>
          </p:nvPr>
        </p:nvGraphicFramePr>
        <p:xfrm>
          <a:off x="914401" y="1260086"/>
          <a:ext cx="10460567"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11-22-102</a:t>
                      </a:r>
                    </a:p>
                  </a:txBody>
                  <a:tcPr marT="45712" marB="45712"/>
                </a:tc>
                <a:tc>
                  <a:txBody>
                    <a:bodyPr/>
                    <a:lstStyle/>
                    <a:p>
                      <a:r>
                        <a:rPr lang="en-US" sz="1400"/>
                        <a:t>Jonathan Segev</a:t>
                      </a:r>
                      <a:endParaRPr lang="en-US" sz="1400" dirty="0"/>
                    </a:p>
                  </a:txBody>
                  <a:tcPr marT="45712" marB="45712"/>
                </a:tc>
                <a:tc>
                  <a:txBody>
                    <a:bodyPr/>
                    <a:lstStyle/>
                    <a:p>
                      <a:r>
                        <a:rPr lang="en-US" sz="1400"/>
                        <a:t>TGaz group CR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Mar.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 23</a:t>
            </a:r>
            <a:r>
              <a:rPr lang="en-US" altLang="en-US" sz="2000" b="0" kern="0" baseline="30000" dirty="0"/>
              <a:t>rd</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117489</TotalTime>
  <Words>7084</Words>
  <Application>Microsoft Office PowerPoint</Application>
  <PresentationFormat>Widescreen</PresentationFormat>
  <Paragraphs>1229</Paragraphs>
  <Slides>89</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7"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Jan. Progress and Targets Towards the March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February 9th CRC Telecon</vt:lpstr>
      <vt:lpstr>Submission List for the Feb. 3rd meeting</vt:lpstr>
      <vt:lpstr>Review Submissions</vt:lpstr>
      <vt:lpstr>Submission pipeline</vt:lpstr>
      <vt:lpstr>Scheduled TGaz CRC telecons</vt:lpstr>
      <vt:lpstr>PowerPoint Presentation</vt:lpstr>
      <vt:lpstr>PowerPoint Presentation</vt:lpstr>
      <vt:lpstr>February 16th CRC Telecon</vt:lpstr>
      <vt:lpstr>Submission List for the Feb. 16th meeting</vt:lpstr>
      <vt:lpstr>Review Submissions</vt:lpstr>
      <vt:lpstr>Submission pipeline</vt:lpstr>
      <vt:lpstr>Scheduled TGaz CRC telecons</vt:lpstr>
      <vt:lpstr>PowerPoint Presentation</vt:lpstr>
      <vt:lpstr>PowerPoint Presentation</vt:lpstr>
      <vt:lpstr>February 23rd CRC Telecon</vt:lpstr>
      <vt:lpstr>Submission List for the Feb. 23rd meeting</vt:lpstr>
      <vt:lpstr>Review Submissions</vt:lpstr>
      <vt:lpstr>Submission pipeline</vt:lpstr>
      <vt:lpstr>Scheduled TGaz CRC telecons</vt:lpstr>
      <vt:lpstr>PowerPoint Presentation</vt:lpstr>
      <vt:lpstr>PowerPoint Presentation</vt:lpstr>
      <vt:lpstr>March 2nd CRC Telecon</vt:lpstr>
      <vt:lpstr>Submission List for the Feb.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707</cp:revision>
  <cp:lastPrinted>1601-01-01T00:00:00Z</cp:lastPrinted>
  <dcterms:created xsi:type="dcterms:W3CDTF">2018-08-06T10:28:59Z</dcterms:created>
  <dcterms:modified xsi:type="dcterms:W3CDTF">2022-03-01T22:39:59Z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