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2418" r:id="rId60"/>
    <p:sldId id="2419" r:id="rId61"/>
    <p:sldId id="2420" r:id="rId62"/>
    <p:sldId id="2421" r:id="rId63"/>
    <p:sldId id="2422" r:id="rId64"/>
    <p:sldId id="2423" r:id="rId65"/>
    <p:sldId id="2424" r:id="rId66"/>
    <p:sldId id="2425" r:id="rId67"/>
    <p:sldId id="2426" r:id="rId68"/>
    <p:sldId id="2427" r:id="rId69"/>
    <p:sldId id="2428" r:id="rId70"/>
    <p:sldId id="2429" r:id="rId71"/>
    <p:sldId id="2430" r:id="rId72"/>
    <p:sldId id="2431" r:id="rId73"/>
    <p:sldId id="315" r:id="rId74"/>
    <p:sldId id="312" r:id="rId75"/>
    <p:sldId id="318" r:id="rId76"/>
    <p:sldId id="472" r:id="rId77"/>
    <p:sldId id="473" r:id="rId78"/>
    <p:sldId id="474" r:id="rId79"/>
    <p:sldId id="480" r:id="rId80"/>
    <p:sldId id="259" r:id="rId81"/>
    <p:sldId id="260" r:id="rId82"/>
    <p:sldId id="261"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Feb. 16th CRC Telecon" id="{87A9E3E6-DEC2-4CB7-918A-75B8332A95B4}">
          <p14:sldIdLst>
            <p14:sldId id="2418"/>
            <p14:sldId id="2419"/>
            <p14:sldId id="2420"/>
            <p14:sldId id="2421"/>
            <p14:sldId id="2422"/>
            <p14:sldId id="2423"/>
            <p14:sldId id="2424"/>
          </p14:sldIdLst>
        </p14:section>
        <p14:section name="Feb. 23rd CRC Telecon" id="{45B40825-6876-411D-BA01-D841AF1F7E24}">
          <p14:sldIdLst>
            <p14:sldId id="2425"/>
            <p14:sldId id="2426"/>
            <p14:sldId id="2427"/>
            <p14:sldId id="2428"/>
            <p14:sldId id="2429"/>
            <p14:sldId id="2430"/>
            <p14:sldId id="243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992970-D9A4-4AF5-BFE6-AF8DBBA3E245}" v="3" dt="2022-02-22T22:33:59.4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23" d="100"/>
          <a:sy n="123" d="100"/>
        </p:scale>
        <p:origin x="37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F992970-D9A4-4AF5-BFE6-AF8DBBA3E245}"/>
    <pc:docChg chg="undo custSel addSld modSld modMainMaster addSection modSection">
      <pc:chgData name="Segev, Jonathan" userId="7c67a1b0-8725-4553-8055-0888dbcaef94" providerId="ADAL" clId="{0F992970-D9A4-4AF5-BFE6-AF8DBBA3E245}" dt="2022-02-22T22:36:00.296" v="199" actId="20577"/>
      <pc:docMkLst>
        <pc:docMk/>
      </pc:docMkLst>
      <pc:sldChg chg="modSp mod">
        <pc:chgData name="Segev, Jonathan" userId="7c67a1b0-8725-4553-8055-0888dbcaef94" providerId="ADAL" clId="{0F992970-D9A4-4AF5-BFE6-AF8DBBA3E245}" dt="2022-02-22T22:31:30.441" v="6" actId="1076"/>
        <pc:sldMkLst>
          <pc:docMk/>
          <pc:sldMk cId="0" sldId="256"/>
        </pc:sldMkLst>
        <pc:spChg chg="mod">
          <ac:chgData name="Segev, Jonathan" userId="7c67a1b0-8725-4553-8055-0888dbcaef94" providerId="ADAL" clId="{0F992970-D9A4-4AF5-BFE6-AF8DBBA3E245}" dt="2022-02-22T22:31:28.859" v="5" actId="20577"/>
          <ac:spMkLst>
            <pc:docMk/>
            <pc:sldMk cId="0" sldId="256"/>
            <ac:spMk id="3074" creationId="{00000000-0000-0000-0000-000000000000}"/>
          </ac:spMkLst>
        </pc:spChg>
        <pc:graphicFrameChg chg="mod">
          <ac:chgData name="Segev, Jonathan" userId="7c67a1b0-8725-4553-8055-0888dbcaef94" providerId="ADAL" clId="{0F992970-D9A4-4AF5-BFE6-AF8DBBA3E245}" dt="2022-02-22T22:31:30.441" v="6" actId="1076"/>
          <ac:graphicFrameMkLst>
            <pc:docMk/>
            <pc:sldMk cId="0" sldId="256"/>
            <ac:graphicFrameMk id="3075" creationId="{00000000-0000-0000-0000-000000000000}"/>
          </ac:graphicFrameMkLst>
        </pc:graphicFrameChg>
      </pc:sldChg>
      <pc:sldChg chg="modSp mod">
        <pc:chgData name="Segev, Jonathan" userId="7c67a1b0-8725-4553-8055-0888dbcaef94" providerId="ADAL" clId="{0F992970-D9A4-4AF5-BFE6-AF8DBBA3E245}" dt="2022-02-22T22:34:34.073" v="146" actId="6549"/>
        <pc:sldMkLst>
          <pc:docMk/>
          <pc:sldMk cId="3334532205" sldId="2419"/>
        </pc:sldMkLst>
        <pc:spChg chg="mod">
          <ac:chgData name="Segev, Jonathan" userId="7c67a1b0-8725-4553-8055-0888dbcaef94" providerId="ADAL" clId="{0F992970-D9A4-4AF5-BFE6-AF8DBBA3E245}" dt="2022-02-22T22:34:34.073" v="146" actId="6549"/>
          <ac:spMkLst>
            <pc:docMk/>
            <pc:sldMk cId="3334532205" sldId="2419"/>
            <ac:spMk id="2" creationId="{00000000-0000-0000-0000-000000000000}"/>
          </ac:spMkLst>
        </pc:spChg>
      </pc:sldChg>
      <pc:sldChg chg="modSp add mod">
        <pc:chgData name="Segev, Jonathan" userId="7c67a1b0-8725-4553-8055-0888dbcaef94" providerId="ADAL" clId="{0F992970-D9A4-4AF5-BFE6-AF8DBBA3E245}" dt="2022-02-22T22:33:10.117" v="66" actId="20577"/>
        <pc:sldMkLst>
          <pc:docMk/>
          <pc:sldMk cId="1288594438" sldId="2425"/>
        </pc:sldMkLst>
        <pc:spChg chg="mod">
          <ac:chgData name="Segev, Jonathan" userId="7c67a1b0-8725-4553-8055-0888dbcaef94" providerId="ADAL" clId="{0F992970-D9A4-4AF5-BFE6-AF8DBBA3E245}" dt="2022-02-22T22:32:07.404" v="22" actId="6549"/>
          <ac:spMkLst>
            <pc:docMk/>
            <pc:sldMk cId="1288594438" sldId="2425"/>
            <ac:spMk id="2" creationId="{00000000-0000-0000-0000-000000000000}"/>
          </ac:spMkLst>
        </pc:spChg>
        <pc:spChg chg="mod">
          <ac:chgData name="Segev, Jonathan" userId="7c67a1b0-8725-4553-8055-0888dbcaef94" providerId="ADAL" clId="{0F992970-D9A4-4AF5-BFE6-AF8DBBA3E245}" dt="2022-02-22T22:33:10.117" v="66" actId="20577"/>
          <ac:spMkLst>
            <pc:docMk/>
            <pc:sldMk cId="1288594438" sldId="2425"/>
            <ac:spMk id="3" creationId="{00000000-0000-0000-0000-000000000000}"/>
          </ac:spMkLst>
        </pc:spChg>
      </pc:sldChg>
      <pc:sldChg chg="modSp add mod">
        <pc:chgData name="Segev, Jonathan" userId="7c67a1b0-8725-4553-8055-0888dbcaef94" providerId="ADAL" clId="{0F992970-D9A4-4AF5-BFE6-AF8DBBA3E245}" dt="2022-02-22T22:35:19.115" v="194" actId="14734"/>
        <pc:sldMkLst>
          <pc:docMk/>
          <pc:sldMk cId="909420897" sldId="2426"/>
        </pc:sldMkLst>
        <pc:spChg chg="mod">
          <ac:chgData name="Segev, Jonathan" userId="7c67a1b0-8725-4553-8055-0888dbcaef94" providerId="ADAL" clId="{0F992970-D9A4-4AF5-BFE6-AF8DBBA3E245}" dt="2022-02-22T22:34:48.281" v="147" actId="20577"/>
          <ac:spMkLst>
            <pc:docMk/>
            <pc:sldMk cId="909420897" sldId="2426"/>
            <ac:spMk id="2" creationId="{00000000-0000-0000-0000-000000000000}"/>
          </ac:spMkLst>
        </pc:spChg>
        <pc:graphicFrameChg chg="mod modGraphic">
          <ac:chgData name="Segev, Jonathan" userId="7c67a1b0-8725-4553-8055-0888dbcaef94" providerId="ADAL" clId="{0F992970-D9A4-4AF5-BFE6-AF8DBBA3E245}" dt="2022-02-22T22:35:19.115" v="194" actId="14734"/>
          <ac:graphicFrameMkLst>
            <pc:docMk/>
            <pc:sldMk cId="909420897" sldId="2426"/>
            <ac:graphicFrameMk id="7" creationId="{00000000-0000-0000-0000-000000000000}"/>
          </ac:graphicFrameMkLst>
        </pc:graphicFrameChg>
      </pc:sldChg>
      <pc:sldChg chg="add">
        <pc:chgData name="Segev, Jonathan" userId="7c67a1b0-8725-4553-8055-0888dbcaef94" providerId="ADAL" clId="{0F992970-D9A4-4AF5-BFE6-AF8DBBA3E245}" dt="2022-02-22T22:31:59.583" v="9"/>
        <pc:sldMkLst>
          <pc:docMk/>
          <pc:sldMk cId="1478024951" sldId="2427"/>
        </pc:sldMkLst>
      </pc:sldChg>
      <pc:sldChg chg="modSp add mod">
        <pc:chgData name="Segev, Jonathan" userId="7c67a1b0-8725-4553-8055-0888dbcaef94" providerId="ADAL" clId="{0F992970-D9A4-4AF5-BFE6-AF8DBBA3E245}" dt="2022-02-22T22:35:43.947" v="198" actId="255"/>
        <pc:sldMkLst>
          <pc:docMk/>
          <pc:sldMk cId="749495710" sldId="2428"/>
        </pc:sldMkLst>
        <pc:graphicFrameChg chg="modGraphic">
          <ac:chgData name="Segev, Jonathan" userId="7c67a1b0-8725-4553-8055-0888dbcaef94" providerId="ADAL" clId="{0F992970-D9A4-4AF5-BFE6-AF8DBBA3E245}" dt="2022-02-22T22:35:43.947" v="198" actId="255"/>
          <ac:graphicFrameMkLst>
            <pc:docMk/>
            <pc:sldMk cId="749495710" sldId="2428"/>
            <ac:graphicFrameMk id="7" creationId="{00000000-0000-0000-0000-000000000000}"/>
          </ac:graphicFrameMkLst>
        </pc:graphicFrameChg>
      </pc:sldChg>
      <pc:sldChg chg="modSp add mod">
        <pc:chgData name="Segev, Jonathan" userId="7c67a1b0-8725-4553-8055-0888dbcaef94" providerId="ADAL" clId="{0F992970-D9A4-4AF5-BFE6-AF8DBBA3E245}" dt="2022-02-22T22:36:00.296" v="199" actId="20577"/>
        <pc:sldMkLst>
          <pc:docMk/>
          <pc:sldMk cId="1481739181" sldId="2429"/>
        </pc:sldMkLst>
        <pc:spChg chg="mod">
          <ac:chgData name="Segev, Jonathan" userId="7c67a1b0-8725-4553-8055-0888dbcaef94" providerId="ADAL" clId="{0F992970-D9A4-4AF5-BFE6-AF8DBBA3E245}" dt="2022-02-22T22:36:00.296" v="199" actId="20577"/>
          <ac:spMkLst>
            <pc:docMk/>
            <pc:sldMk cId="1481739181" sldId="2429"/>
            <ac:spMk id="8" creationId="{CC5B7EB9-3DEF-4981-89A9-614127FF9327}"/>
          </ac:spMkLst>
        </pc:spChg>
      </pc:sldChg>
      <pc:sldChg chg="add">
        <pc:chgData name="Segev, Jonathan" userId="7c67a1b0-8725-4553-8055-0888dbcaef94" providerId="ADAL" clId="{0F992970-D9A4-4AF5-BFE6-AF8DBBA3E245}" dt="2022-02-22T22:31:59.583" v="9"/>
        <pc:sldMkLst>
          <pc:docMk/>
          <pc:sldMk cId="4005350527" sldId="2430"/>
        </pc:sldMkLst>
      </pc:sldChg>
      <pc:sldChg chg="add">
        <pc:chgData name="Segev, Jonathan" userId="7c67a1b0-8725-4553-8055-0888dbcaef94" providerId="ADAL" clId="{0F992970-D9A4-4AF5-BFE6-AF8DBBA3E245}" dt="2022-02-22T22:31:59.583" v="9"/>
        <pc:sldMkLst>
          <pc:docMk/>
          <pc:sldMk cId="1025728975" sldId="2431"/>
        </pc:sldMkLst>
      </pc:sldChg>
      <pc:sldMasterChg chg="modSp mod">
        <pc:chgData name="Segev, Jonathan" userId="7c67a1b0-8725-4553-8055-0888dbcaef94" providerId="ADAL" clId="{0F992970-D9A4-4AF5-BFE6-AF8DBBA3E245}" dt="2022-02-22T22:31:22.103" v="1" actId="6549"/>
        <pc:sldMasterMkLst>
          <pc:docMk/>
          <pc:sldMasterMk cId="0" sldId="2147483648"/>
        </pc:sldMasterMkLst>
        <pc:spChg chg="mod">
          <ac:chgData name="Segev, Jonathan" userId="7c67a1b0-8725-4553-8055-0888dbcaef94" providerId="ADAL" clId="{0F992970-D9A4-4AF5-BFE6-AF8DBBA3E245}" dt="2022-02-22T22:31:22.103" v="1" actId="6549"/>
          <ac:spMkLst>
            <pc:docMk/>
            <pc:sldMasterMk cId="0" sldId="2147483648"/>
            <ac:spMk id="10" creationId="{00000000-0000-0000-0000-000000000000}"/>
          </ac:spMkLst>
        </pc:spChg>
      </pc:sldMasterChg>
    </pc:docChg>
  </pc:docChgLst>
  <pc:docChgLst>
    <pc:chgData name="Segev, Jonathan" userId="7c67a1b0-8725-4553-8055-0888dbcaef94" providerId="ADAL" clId="{7859115C-79A3-4C14-9B24-BEA8067BBE4F}"/>
    <pc:docChg chg="custSel modSld modMainMaster">
      <pc:chgData name="Segev, Jonathan" userId="7c67a1b0-8725-4553-8055-0888dbcaef94" providerId="ADAL" clId="{7859115C-79A3-4C14-9B24-BEA8067BBE4F}" dt="2022-02-16T20:00:14.525" v="71" actId="6549"/>
      <pc:docMkLst>
        <pc:docMk/>
      </pc:docMkLst>
      <pc:sldChg chg="modSp mod">
        <pc:chgData name="Segev, Jonathan" userId="7c67a1b0-8725-4553-8055-0888dbcaef94" providerId="ADAL" clId="{7859115C-79A3-4C14-9B24-BEA8067BBE4F}" dt="2022-02-16T18:13:17.095" v="42" actId="20577"/>
        <pc:sldMkLst>
          <pc:docMk/>
          <pc:sldMk cId="426245390" sldId="2418"/>
        </pc:sldMkLst>
        <pc:spChg chg="mod">
          <ac:chgData name="Segev, Jonathan" userId="7c67a1b0-8725-4553-8055-0888dbcaef94" providerId="ADAL" clId="{7859115C-79A3-4C14-9B24-BEA8067BBE4F}" dt="2022-02-16T18:13:17.095" v="42" actId="20577"/>
          <ac:spMkLst>
            <pc:docMk/>
            <pc:sldMk cId="426245390" sldId="2418"/>
            <ac:spMk id="3" creationId="{00000000-0000-0000-0000-000000000000}"/>
          </ac:spMkLst>
        </pc:spChg>
      </pc:sldChg>
      <pc:sldChg chg="modSp mod">
        <pc:chgData name="Segev, Jonathan" userId="7c67a1b0-8725-4553-8055-0888dbcaef94" providerId="ADAL" clId="{7859115C-79A3-4C14-9B24-BEA8067BBE4F}" dt="2022-02-16T20:00:05.388" v="70" actId="20577"/>
        <pc:sldMkLst>
          <pc:docMk/>
          <pc:sldMk cId="3166496090" sldId="2421"/>
        </pc:sldMkLst>
        <pc:graphicFrameChg chg="modGraphic">
          <ac:chgData name="Segev, Jonathan" userId="7c67a1b0-8725-4553-8055-0888dbcaef94" providerId="ADAL" clId="{7859115C-79A3-4C14-9B24-BEA8067BBE4F}" dt="2022-02-16T20:00:05.388" v="70" actId="20577"/>
          <ac:graphicFrameMkLst>
            <pc:docMk/>
            <pc:sldMk cId="3166496090" sldId="2421"/>
            <ac:graphicFrameMk id="7" creationId="{00000000-0000-0000-0000-000000000000}"/>
          </ac:graphicFrameMkLst>
        </pc:graphicFrameChg>
      </pc:sldChg>
      <pc:sldChg chg="modSp mod">
        <pc:chgData name="Segev, Jonathan" userId="7c67a1b0-8725-4553-8055-0888dbcaef94" providerId="ADAL" clId="{7859115C-79A3-4C14-9B24-BEA8067BBE4F}" dt="2022-02-16T20:00:14.525" v="71" actId="6549"/>
        <pc:sldMkLst>
          <pc:docMk/>
          <pc:sldMk cId="2683676843" sldId="2422"/>
        </pc:sldMkLst>
        <pc:spChg chg="mod">
          <ac:chgData name="Segev, Jonathan" userId="7c67a1b0-8725-4553-8055-0888dbcaef94" providerId="ADAL" clId="{7859115C-79A3-4C14-9B24-BEA8067BBE4F}" dt="2022-02-16T20:00:14.525" v="71" actId="6549"/>
          <ac:spMkLst>
            <pc:docMk/>
            <pc:sldMk cId="2683676843" sldId="2422"/>
            <ac:spMk id="8" creationId="{CC5B7EB9-3DEF-4981-89A9-614127FF9327}"/>
          </ac:spMkLst>
        </pc:spChg>
      </pc:sldChg>
      <pc:sldMasterChg chg="modSp mod">
        <pc:chgData name="Segev, Jonathan" userId="7c67a1b0-8725-4553-8055-0888dbcaef94" providerId="ADAL" clId="{7859115C-79A3-4C14-9B24-BEA8067BBE4F}" dt="2022-02-16T18:03:06.379" v="1" actId="20577"/>
        <pc:sldMasterMkLst>
          <pc:docMk/>
          <pc:sldMasterMk cId="0" sldId="2147483648"/>
        </pc:sldMasterMkLst>
        <pc:spChg chg="mod">
          <ac:chgData name="Segev, Jonathan" userId="7c67a1b0-8725-4553-8055-0888dbcaef94" providerId="ADAL" clId="{7859115C-79A3-4C14-9B24-BEA8067BBE4F}" dt="2022-02-16T18:03:06.379"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058785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92147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505705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402397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-22</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48724237"/>
              </p:ext>
            </p:extLst>
          </p:nvPr>
        </p:nvGraphicFramePr>
        <p:xfrm>
          <a:off x="929217" y="3212976"/>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12976"/>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624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567395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4532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76510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5135461"/>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dirty="0"/>
                        <a:t>11-22-102</a:t>
                      </a:r>
                    </a:p>
                  </a:txBody>
                  <a:tcPr marT="45712" marB="45712"/>
                </a:tc>
                <a:tc>
                  <a:txBody>
                    <a:bodyPr/>
                    <a:lstStyle/>
                    <a:p>
                      <a:endParaRPr lang="en-US" dirty="0"/>
                    </a:p>
                  </a:txBody>
                  <a:tcPr marT="45712" marB="45712"/>
                </a:tc>
                <a:tc>
                  <a:txBody>
                    <a:bodyPr/>
                    <a:lstStyle/>
                    <a:p>
                      <a:r>
                        <a:rPr lang="en-US" dirty="0" err="1"/>
                        <a:t>TGaz</a:t>
                      </a:r>
                      <a:r>
                        <a:rPr lang="en-US" dirty="0"/>
                        <a:t> group CR</a:t>
                      </a: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49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6836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83156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3492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CR/11-22-366 </a:t>
            </a:r>
            <a:r>
              <a:rPr lang="en-US" sz="1600" kern="1200" dirty="0" err="1">
                <a:solidFill>
                  <a:schemeClr val="dk1"/>
                </a:solidFill>
                <a:cs typeface="+mn-cs"/>
              </a:rPr>
              <a:t>TGaz</a:t>
            </a:r>
            <a:r>
              <a:rPr lang="en-US" sz="1600" kern="1200" dirty="0">
                <a:solidFill>
                  <a:schemeClr val="dk1"/>
                </a:solidFill>
                <a:cs typeface="+mn-cs"/>
              </a:rPr>
              <a:t> SAB1 Group CR part 3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885944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2009011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11-22-102</a:t>
                      </a:r>
                    </a:p>
                  </a:txBody>
                  <a:tcPr marT="45712" marB="45712"/>
                </a:tc>
                <a:tc>
                  <a:txBody>
                    <a:bodyPr/>
                    <a:lstStyle/>
                    <a:p>
                      <a:r>
                        <a:rPr lang="en-US" sz="1400" b="0" dirty="0"/>
                        <a:t>Jonathan Segev</a:t>
                      </a:r>
                    </a:p>
                  </a:txBody>
                  <a:tcPr marT="45712" marB="45712"/>
                </a:tc>
                <a:tc>
                  <a:txBody>
                    <a:bodyPr/>
                    <a:lstStyle/>
                    <a:p>
                      <a:r>
                        <a:rPr lang="en-US" sz="1400" kern="1200" dirty="0" err="1">
                          <a:solidFill>
                            <a:schemeClr val="dk1"/>
                          </a:solidFill>
                          <a:cs typeface="+mn-cs"/>
                        </a:rPr>
                        <a:t>TGaz</a:t>
                      </a:r>
                      <a:r>
                        <a:rPr lang="en-US" sz="1400" kern="1200" dirty="0">
                          <a:solidFill>
                            <a:schemeClr val="dk1"/>
                          </a:solidFill>
                          <a:cs typeface="+mn-cs"/>
                        </a:rPr>
                        <a:t> SAB 1 Group CR</a:t>
                      </a:r>
                      <a:endParaRPr lang="en-US" sz="1400" b="0" dirty="0"/>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dirty="0"/>
                        <a:t>11-22-366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cs typeface="+mn-cs"/>
                        </a:rPr>
                        <a:t>TGaz</a:t>
                      </a:r>
                      <a:r>
                        <a:rPr lang="en-US" sz="1400" kern="1200" dirty="0">
                          <a:solidFill>
                            <a:schemeClr val="dk1"/>
                          </a:solidFill>
                          <a:cs typeface="+mn-cs"/>
                        </a:rPr>
                        <a:t> SAB1 Group CR part 3</a:t>
                      </a:r>
                      <a:endParaRPr lang="en-US" sz="1400"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094208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780249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3182609"/>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a:t>11-22-102</a:t>
                      </a:r>
                      <a:endParaRPr lang="en-US" sz="1400" dirty="0"/>
                    </a:p>
                  </a:txBody>
                  <a:tcPr marT="45712" marB="45712"/>
                </a:tc>
                <a:tc>
                  <a:txBody>
                    <a:bodyPr/>
                    <a:lstStyle/>
                    <a:p>
                      <a:r>
                        <a:rPr lang="en-US" sz="1400"/>
                        <a:t>Jonathan Segev</a:t>
                      </a:r>
                      <a:endParaRPr lang="en-US" sz="1400" dirty="0"/>
                    </a:p>
                  </a:txBody>
                  <a:tcPr marT="45712" marB="45712"/>
                </a:tc>
                <a:tc>
                  <a:txBody>
                    <a:bodyPr/>
                    <a:lstStyle/>
                    <a:p>
                      <a:r>
                        <a:rPr lang="en-US" sz="1400"/>
                        <a:t>TGaz group CR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4949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Mar</a:t>
            </a:r>
            <a:r>
              <a:rPr lang="en-US" altLang="en-US" sz="2000" b="0" kern="0" dirty="0"/>
              <a:t>.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817391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053505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257289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117137</TotalTime>
  <Words>6781</Words>
  <Application>Microsoft Office PowerPoint</Application>
  <PresentationFormat>Widescreen</PresentationFormat>
  <Paragraphs>1140</Paragraphs>
  <Slides>82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0"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February 16th CRC Telecon</vt:lpstr>
      <vt:lpstr>Submission List for the Feb. 16th meeting</vt:lpstr>
      <vt:lpstr>Review Submissions</vt:lpstr>
      <vt:lpstr>Submission pipeline</vt:lpstr>
      <vt:lpstr>Scheduled TGaz CRC telecons</vt:lpstr>
      <vt:lpstr>PowerPoint Presentation</vt:lpstr>
      <vt:lpstr>PowerPoint Presentation</vt:lpstr>
      <vt:lpstr>February 23rd CRC Telecon</vt:lpstr>
      <vt:lpstr>Submission List for the Feb.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706</cp:revision>
  <cp:lastPrinted>1601-01-01T00:00:00Z</cp:lastPrinted>
  <dcterms:created xsi:type="dcterms:W3CDTF">2018-08-06T10:28:59Z</dcterms:created>
  <dcterms:modified xsi:type="dcterms:W3CDTF">2022-02-22T22:36:09Z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