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687"/>
            <p14:sldId id="688"/>
          </p14:sldIdLst>
        </p14:section>
        <p14:section name="Jan. 24th - Jan.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50D2D-C3C6-42E8-9168-B00B36B6D339}" v="4" dt="2022-01-06T16:47:06.862"/>
    <p1510:client id="{D3AEE135-A720-43A9-A0EB-9F023E135D93}" v="2" dt="2022-01-05T17:33:50.17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06" d="100"/>
          <a:sy n="106" d="100"/>
        </p:scale>
        <p:origin x="41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2022-01-05</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600229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485544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TBA</a:t>
                      </a:r>
                    </a:p>
                  </a:txBody>
                  <a:tcPr marT="45712" marB="45712"/>
                </a:tc>
                <a:tc>
                  <a:txBody>
                    <a:bodyPr/>
                    <a:lstStyle/>
                    <a:p>
                      <a:r>
                        <a:rPr lang="en-US" sz="1400" b="0"/>
                        <a:t>Roy Want</a:t>
                      </a:r>
                      <a:endParaRPr lang="en-US" sz="1400" b="0" dirty="0"/>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a:t>Editors</a:t>
                      </a:r>
                      <a:endParaRPr lang="en-US" sz="1400" b="0" dirty="0"/>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105071</TotalTime>
  <Words>4332</Words>
  <Application>Microsoft Office PowerPoint</Application>
  <PresentationFormat>Widescreen</PresentationFormat>
  <Paragraphs>534</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Nov. 8th meeting</vt:lpstr>
      <vt:lpstr>P802.11z Initial SA Ballot</vt:lpstr>
      <vt:lpstr>Submissions Awaiting Motions</vt:lpstr>
      <vt:lpstr>Review Submissions</vt:lpstr>
      <vt:lpstr>PowerPoint Presentation</vt:lpstr>
      <vt:lpstr>IEEE Electronic Meeting slot – Jan. 20th </vt:lpstr>
      <vt:lpstr>PowerPoint Presentation</vt:lpstr>
      <vt:lpstr>PowerPoint Presentation</vt:lpstr>
      <vt:lpstr>IEEE Electronic Meeting slot – Jan. 24th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2022-01-06T16:47:54Z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