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6" r:id="rId2"/>
    <p:sldId id="347" r:id="rId3"/>
    <p:sldId id="375" r:id="rId4"/>
    <p:sldId id="395" r:id="rId5"/>
    <p:sldId id="369" r:id="rId6"/>
    <p:sldId id="398" r:id="rId7"/>
    <p:sldId id="385" r:id="rId8"/>
    <p:sldId id="399" r:id="rId9"/>
    <p:sldId id="327" r:id="rId10"/>
    <p:sldId id="392" r:id="rId11"/>
    <p:sldId id="391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00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546909-23AE-4BA7-B0CF-ECC2BDD91E41}" v="1" dt="2021-12-28T10:38:06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53" autoAdjust="0"/>
    <p:restoredTop sz="80141" autoAdjust="0"/>
  </p:normalViewPr>
  <p:slideViewPr>
    <p:cSldViewPr snapToGrid="0">
      <p:cViewPr varScale="1">
        <p:scale>
          <a:sx n="86" d="100"/>
          <a:sy n="86" d="100"/>
        </p:scale>
        <p:origin x="11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do Yoshihisa" userId="e009ed6797ef1c59" providerId="LiveId" clId="{A8546909-23AE-4BA7-B0CF-ECC2BDD91E41}"/>
    <pc:docChg chg="modSld">
      <pc:chgData name="Kondo Yoshihisa" userId="e009ed6797ef1c59" providerId="LiveId" clId="{A8546909-23AE-4BA7-B0CF-ECC2BDD91E41}" dt="2021-12-28T10:37:45.440" v="1" actId="732"/>
      <pc:docMkLst>
        <pc:docMk/>
      </pc:docMkLst>
      <pc:sldChg chg="modSp mod">
        <pc:chgData name="Kondo Yoshihisa" userId="e009ed6797ef1c59" providerId="LiveId" clId="{A8546909-23AE-4BA7-B0CF-ECC2BDD91E41}" dt="2021-12-28T10:37:45.440" v="1" actId="732"/>
        <pc:sldMkLst>
          <pc:docMk/>
          <pc:sldMk cId="2891543079" sldId="398"/>
        </pc:sldMkLst>
        <pc:picChg chg="mod modCrop">
          <ac:chgData name="Kondo Yoshihisa" userId="e009ed6797ef1c59" providerId="LiveId" clId="{A8546909-23AE-4BA7-B0CF-ECC2BDD91E41}" dt="2021-12-28T10:37:45.440" v="1" actId="732"/>
          <ac:picMkLst>
            <pc:docMk/>
            <pc:sldMk cId="2891543079" sldId="398"/>
            <ac:picMk id="5" creationId="{BCA5DE4C-29B7-439E-B174-3E55BC512EC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A8678-4CC4-4FCD-8A8B-F4A41A131053}" type="datetimeFigureOut">
              <a:rPr kumimoji="1" lang="ja-JP" altLang="en-US" smtClean="0"/>
              <a:t>2021/12/28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2882A-B9DB-4B0F-9935-8BD372EAB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45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882A-B9DB-4B0F-9935-8BD372EABC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404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882A-B9DB-4B0F-9935-8BD372EABC8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445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882A-B9DB-4B0F-9935-8BD372EABC8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206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882A-B9DB-4B0F-9935-8BD372EABC8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876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882A-B9DB-4B0F-9935-8BD372EABC8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842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882A-B9DB-4B0F-9935-8BD372EABC8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439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882A-B9DB-4B0F-9935-8BD372EABC8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854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882A-B9DB-4B0F-9935-8BD372EABC8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4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A5DC4404-85AB-4FF4-BFBA-FBA27312A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BDA768DA-3D2D-45B9-983A-1885191C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9" name="日付プレースホルダー 8">
            <a:extLst>
              <a:ext uri="{FF2B5EF4-FFF2-40B4-BE49-F238E27FC236}">
                <a16:creationId xmlns:a16="http://schemas.microsoft.com/office/drawing/2014/main" id="{E3BB27B5-65A5-457D-996C-0655CA70819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088749-CF5C-40ED-8A36-9829CAC19F05}" type="datetime1">
              <a:rPr lang="ja-JP" altLang="en-US" smtClean="0"/>
              <a:t>2021/12/28</a:t>
            </a:fld>
            <a:endParaRPr lang="en-GB" dirty="0"/>
          </a:p>
        </p:txBody>
      </p:sp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38626DB5-4908-4CEC-AAA0-0D839B4B553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351130A8-FA93-4BFC-B5D5-21E64ABAB0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529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4E2BAC-5D5F-41F2-B381-D2837E116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14A0EB-F111-4DDE-9311-18279D5BE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39F5E4-F04D-4DBF-91A7-B9C6B80BD8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0C40D5-3EEF-426B-A4E6-5605D908EC9C}" type="datetime1">
              <a:rPr kumimoji="1" lang="ja-JP" altLang="en-US" smtClean="0"/>
              <a:t>2021/12/28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54C9C1-7ECC-4069-B467-BE024EF1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C889A1-F8EE-480C-A494-1934E4CFF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A7534-E8C1-480A-9DF2-12890E99C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7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DC9210-6CE0-44B6-8DC0-2560262A9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57703A-207C-4DEE-9F30-108FA6D9A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DEDC90-E905-4C41-95F5-04CB34282E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FD4696-737E-4FEC-ACE8-5194A91C5AB6}" type="datetime1">
              <a:rPr kumimoji="1" lang="ja-JP" altLang="en-US" smtClean="0"/>
              <a:t>2021/12/28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8EDBCE-BCC6-4DD3-899E-519D98C60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9135EE-56A1-4554-B451-3E2DE6B8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A7534-E8C1-480A-9DF2-12890E99C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38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E09D48-04CD-4ADC-AACE-5AE95E47D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763A079-02FB-42E0-AA56-869247DA6B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088749-CF5C-40ED-8A36-9829CAC19F05}" type="datetime1">
              <a:rPr lang="ja-JP" altLang="en-US" smtClean="0"/>
              <a:t>2021/12/28</a:t>
            </a:fld>
            <a:endParaRPr lang="en-GB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FCD471-EBB1-4DB3-827C-6D98EB5258C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4476505-8EDF-4AC4-972D-A97526062D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2A93DDDA-E021-417B-AB16-3BC23F13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500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68CFBD-B153-4830-8E2B-A4EAEC547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202711FC-2C0A-489F-92D2-4EB64C2C5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1AE41B18-73DD-4FE5-BE36-1878F3CAE3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088749-CF5C-40ED-8A36-9829CAC19F05}" type="datetime1">
              <a:rPr lang="ja-JP" altLang="en-US" smtClean="0"/>
              <a:t>2021/12/28</a:t>
            </a:fld>
            <a:endParaRPr lang="en-GB" dirty="0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788186B5-57F8-46D5-9261-E03EF967098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94507F1-D87D-4D54-82C8-B8B2E723D8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93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49CE6-AB62-49BA-961C-AD1B2E94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3A0845-971B-4545-B267-B9F35E355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0EDCB6-630D-47B5-81E6-652417152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54C922-19C6-47A4-9D41-9D42AC2A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0B6E79-9D14-4B7C-A6FD-8C690FC6734B}" type="datetime1">
              <a:rPr kumimoji="1" lang="ja-JP" altLang="en-US" smtClean="0"/>
              <a:t>2021/12/28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B9FADC-8F0A-4F2B-A333-57ED1F69A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617F9D-4832-442B-8EE1-EF49E4B4A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A7534-E8C1-480A-9DF2-12890E99C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84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9D9942-0976-4795-9370-9A4C52553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A1684A-A162-4C20-8485-FF4EB5D7C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DA4C81-F241-43A1-BD22-C16A298F0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60524E1-74A8-4AAA-9AE9-2E5F62329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8B0A6A-4434-4BCD-ADC3-EB0B1B42F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BE2C26-7829-411A-8EB5-B743F3C897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6D8D7E-3801-4CD4-863D-990A23D766BD}" type="datetime1">
              <a:rPr kumimoji="1" lang="ja-JP" altLang="en-US" smtClean="0"/>
              <a:t>2021/12/28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42F0646-FCB0-4BD4-B7F0-69CC3D504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64A9FA-823B-412C-B9FD-A816957E0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A7534-E8C1-480A-9DF2-12890E99C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66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340B477E-2437-4DD6-AF93-B4F937943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47CE84E-5570-40B7-A73A-E80DC563A8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088749-CF5C-40ED-8A36-9829CAC19F05}" type="datetime1">
              <a:rPr lang="ja-JP" altLang="en-US" smtClean="0"/>
              <a:t>2021/12/28</a:t>
            </a:fld>
            <a:endParaRPr lang="en-GB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A29EC79-650D-48C6-8F50-28E605A2030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9638CD-DC60-439D-9FFA-29BFFF504D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9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ED4FB7A-8201-46DB-8568-FC5F41464F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088749-CF5C-40ED-8A36-9829CAC19F05}" type="datetime1">
              <a:rPr lang="ja-JP" altLang="en-US" smtClean="0"/>
              <a:t>2021/12/28</a:t>
            </a:fld>
            <a:endParaRPr lang="en-GB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71C7ACD5-AB6C-4DCA-B3F4-6F8C86884DC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CE7213FB-46BA-408F-911C-B4EEAA1583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56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79EE12-81A2-4DDF-81DA-81AD9F146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8F1801-11DD-45A3-84AF-92777DB43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5A45B3-2DE4-41BC-A6D4-161E4A80F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B8B7F8-E0C7-49CF-8FFD-64FA12F3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1F4D4-B2D5-4A7F-A1BA-6EAFBC9ADBBB}" type="datetime1">
              <a:rPr kumimoji="1" lang="ja-JP" altLang="en-US" smtClean="0"/>
              <a:t>2021/12/28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4FBC07-2F11-4F97-AC16-9C66BD90F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EB0C93-D17B-47E7-BDA1-0576B8C2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A7534-E8C1-480A-9DF2-12890E99C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82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0870B0-DF8D-49F9-94EF-FB2E0221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C16045-E382-47ED-8AE0-F71EAE1BF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F875E2-BA62-4569-AA7C-0F9A2B5EF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EE7463-9ADF-414F-A8AC-8BC2238704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BA405A-A4AB-4F71-8F8C-32D20AA6CB19}" type="datetime1">
              <a:rPr kumimoji="1" lang="ja-JP" altLang="en-US" smtClean="0"/>
              <a:t>2021/12/28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0B7E8C-AC8C-4B0F-9A0C-05676082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F2CB72-4E07-4792-A434-12FF5203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EA7534-E8C1-480A-9DF2-12890E99CD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02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28EAA2A-88F4-468F-B15F-03A16B89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FE1FE3-3E01-4D72-8513-6D3CA1371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B6B9BB3-1C91-48A3-8014-707CDCE54A2A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088749-CF5C-40ED-8A36-9829CAC19F05}" type="datetime1">
              <a:rPr lang="ja-JP" altLang="en-US" smtClean="0"/>
              <a:pPr/>
              <a:t>2021/12/28</a:t>
            </a:fld>
            <a:endParaRPr lang="en-GB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BD60F7C8-02CC-4E78-9FF7-FBF2405EF39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>
            <a:extLst>
              <a:ext uri="{FF2B5EF4-FFF2-40B4-BE49-F238E27FC236}">
                <a16:creationId xmlns:a16="http://schemas.microsoft.com/office/drawing/2014/main" id="{E9C85AA7-121C-437F-93A6-7F9066E89AF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76CEE192-4BA2-4336-8C3D-D754C6F9C0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>
            <a:extLst>
              <a:ext uri="{FF2B5EF4-FFF2-40B4-BE49-F238E27FC236}">
                <a16:creationId xmlns:a16="http://schemas.microsoft.com/office/drawing/2014/main" id="{318C2111-707C-4C44-BFEF-708688B517A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24DBA2B-96F5-4803-8B0C-C2BA307FBEE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802.11-21/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1928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DA75EAD1-B90B-4966-949C-578241262421}"/>
              </a:ext>
            </a:extLst>
          </p:cNvPr>
          <p:cNvSpPr>
            <a:spLocks noGrp="1" noChangeArrowheads="1"/>
          </p:cNvSpPr>
          <p:nvPr>
            <p:ph type="ftr" idx="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Yoshihisa Kondo, ATR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89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E66B0B4-DD3D-4ECF-8F38-0EC137686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630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ja-JP" sz="4000" dirty="0"/>
              <a:t>Discussion on Adaptation of MLO to Dynamic Changes in Link Conditions</a:t>
            </a:r>
            <a:endParaRPr lang="ja-JP" altLang="en-US" sz="4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3FC6CEA-25F9-48F0-BC1D-9BD8BE821E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5EA7534-E8C1-480A-9DF2-12890E99CD4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88D0B1-C3F2-41BD-969B-550FA96E9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007" y="240571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Authors:</a:t>
            </a:r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44D88139-222D-46B9-A05F-33E1F5397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257736"/>
              </p:ext>
            </p:extLst>
          </p:nvPr>
        </p:nvGraphicFramePr>
        <p:xfrm>
          <a:off x="1902007" y="2817366"/>
          <a:ext cx="8387985" cy="34734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3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7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2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3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5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Yoshihisa Kondo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ATR</a:t>
                      </a:r>
                    </a:p>
                  </a:txBody>
                  <a:tcPr marL="103769" marR="103769" marT="51884" marB="518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kondo@atr.jp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244848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Hiroyuki Yokoyama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620684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Michio Miyamoto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0433304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Ayano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Onishi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383871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Toru Osuga 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NICT</a:t>
                      </a:r>
                    </a:p>
                  </a:txBody>
                  <a:tcPr marL="103769" marR="103769" marT="51884" marB="518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148793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Tomoki Ohsawa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648836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Fumiko </a:t>
                      </a:r>
                      <a:r>
                        <a:rPr lang="en-US" altLang="ja-JP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Ohori</a:t>
                      </a:r>
                      <a:endParaRPr lang="en-US" altLang="ja-JP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591188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Satoko Itaya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755115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Takeshi Matsumura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571505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94CCA874-29D9-42E3-A51A-0EFB1FD2C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847" y="2139064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</a:t>
            </a:r>
            <a:r>
              <a:rPr lang="en-GB" sz="20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lang="en-US" altLang="ja-JP" sz="20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GB" sz="20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GB" sz="20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20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3567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グラフ&#10;&#10;自動的に生成された説明">
            <a:extLst>
              <a:ext uri="{FF2B5EF4-FFF2-40B4-BE49-F238E27FC236}">
                <a16:creationId xmlns:a16="http://schemas.microsoft.com/office/drawing/2014/main" id="{EB676010-52CC-4223-98A7-240ECB020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36" y="1661129"/>
            <a:ext cx="5850737" cy="394924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5F2F5C6D-4063-4510-9526-7E3406D76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426"/>
            <a:ext cx="10515600" cy="1238262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Measured latency when FER of a link becomes high</a:t>
            </a:r>
            <a:endParaRPr kumimoji="1" lang="ja-JP" altLang="en-US" sz="36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7ECB43-66A1-487A-959E-7203F00A4A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5EA7534-E8C1-480A-9DF2-12890E99CD4A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1B19C2-9B33-4417-9CF4-04A69687A628}"/>
              </a:ext>
            </a:extLst>
          </p:cNvPr>
          <p:cNvSpPr txBox="1"/>
          <p:nvPr/>
        </p:nvSpPr>
        <p:spPr>
          <a:xfrm>
            <a:off x="1626224" y="1768257"/>
            <a:ext cx="4310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F</a:t>
            </a:r>
            <a:r>
              <a:rPr kumimoji="1" lang="en-US" altLang="ja-JP" dirty="0"/>
              <a:t>ER of Link-2 is </a:t>
            </a:r>
            <a:r>
              <a:rPr lang="en-US" altLang="ja-JP" dirty="0"/>
              <a:t>changed from 0</a:t>
            </a:r>
            <a:r>
              <a:rPr kumimoji="1" lang="en-US" altLang="ja-JP" dirty="0"/>
              <a:t> to 0.8</a:t>
            </a:r>
            <a:endParaRPr kumimoji="1" lang="ja-JP" altLang="en-US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9B20607B-3A0A-4F4E-981B-63A821FD5BEC}"/>
              </a:ext>
            </a:extLst>
          </p:cNvPr>
          <p:cNvSpPr/>
          <p:nvPr/>
        </p:nvSpPr>
        <p:spPr>
          <a:xfrm>
            <a:off x="7065757" y="1702943"/>
            <a:ext cx="130629" cy="1306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F0CDDA3-7A4D-436F-BDF7-282B0384C914}"/>
              </a:ext>
            </a:extLst>
          </p:cNvPr>
          <p:cNvSpPr txBox="1"/>
          <p:nvPr/>
        </p:nvSpPr>
        <p:spPr>
          <a:xfrm>
            <a:off x="6960596" y="1618300"/>
            <a:ext cx="4580168" cy="120032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0" rtlCol="0">
            <a:spAutoFit/>
          </a:bodyPr>
          <a:lstStyle/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Round-robin (Delivered via Link-1)</a:t>
            </a:r>
          </a:p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Round-robin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(Delivered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 Link-2)</a:t>
            </a:r>
          </a:p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MMBA (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Delivered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Link-1)</a:t>
            </a:r>
            <a:endParaRPr kumimoji="1"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MMBA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(Delivered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Link-2)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696A22-FAC9-4F92-8634-93B21399CB5E}"/>
              </a:ext>
            </a:extLst>
          </p:cNvPr>
          <p:cNvSpPr txBox="1"/>
          <p:nvPr/>
        </p:nvSpPr>
        <p:spPr>
          <a:xfrm>
            <a:off x="3328769" y="1411206"/>
            <a:ext cx="2980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MCS4 is applied to each link</a:t>
            </a:r>
            <a:endParaRPr kumimoji="1" lang="ja-JP" altLang="en-US" sz="1600" dirty="0"/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2582C877-016B-4195-99A1-92578B99883E}"/>
              </a:ext>
            </a:extLst>
          </p:cNvPr>
          <p:cNvCxnSpPr/>
          <p:nvPr/>
        </p:nvCxnSpPr>
        <p:spPr>
          <a:xfrm>
            <a:off x="5793318" y="5524699"/>
            <a:ext cx="5442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122262-973A-4F62-B805-3C39BB6A7FDA}"/>
              </a:ext>
            </a:extLst>
          </p:cNvPr>
          <p:cNvSpPr txBox="1"/>
          <p:nvPr/>
        </p:nvSpPr>
        <p:spPr>
          <a:xfrm>
            <a:off x="3965939" y="5498306"/>
            <a:ext cx="4233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Tx frame ID (Transmission interval is </a:t>
            </a:r>
            <a:r>
              <a:rPr kumimoji="1" lang="en-US" altLang="ja-JP" sz="1600" dirty="0"/>
              <a:t>100us)</a:t>
            </a:r>
            <a:endParaRPr kumimoji="1" lang="ja-JP" altLang="en-US" sz="16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CF66853-B06C-468E-BAC2-0A36FAA06B48}"/>
              </a:ext>
            </a:extLst>
          </p:cNvPr>
          <p:cNvSpPr txBox="1"/>
          <p:nvPr/>
        </p:nvSpPr>
        <p:spPr>
          <a:xfrm>
            <a:off x="815523" y="5828437"/>
            <a:ext cx="10987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Latency does not become larger even when FER of Link-2 becomes higher</a:t>
            </a:r>
          </a:p>
          <a:p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from alternative link works efficiently when one of links is in a bad condition</a:t>
            </a:r>
          </a:p>
        </p:txBody>
      </p:sp>
      <p:sp>
        <p:nvSpPr>
          <p:cNvPr id="125" name="楕円 13">
            <a:extLst>
              <a:ext uri="{FF2B5EF4-FFF2-40B4-BE49-F238E27FC236}">
                <a16:creationId xmlns:a16="http://schemas.microsoft.com/office/drawing/2014/main" id="{2749B938-93EB-264D-892A-944D14410911}"/>
              </a:ext>
            </a:extLst>
          </p:cNvPr>
          <p:cNvSpPr/>
          <p:nvPr/>
        </p:nvSpPr>
        <p:spPr>
          <a:xfrm>
            <a:off x="7072385" y="1934855"/>
            <a:ext cx="130629" cy="130629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CB1BA2A-5F64-C445-A366-2F9760C005D5}"/>
              </a:ext>
            </a:extLst>
          </p:cNvPr>
          <p:cNvSpPr/>
          <p:nvPr/>
        </p:nvSpPr>
        <p:spPr>
          <a:xfrm>
            <a:off x="7074473" y="2234814"/>
            <a:ext cx="144000" cy="14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388916B7-1E2B-504E-95B3-BA1796DA6959}"/>
              </a:ext>
            </a:extLst>
          </p:cNvPr>
          <p:cNvSpPr>
            <a:spLocks noChangeAspect="1"/>
          </p:cNvSpPr>
          <p:nvPr/>
        </p:nvSpPr>
        <p:spPr>
          <a:xfrm>
            <a:off x="7081102" y="2519735"/>
            <a:ext cx="108000" cy="108000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2F1F2EAF-22E2-4FA8-8054-C8237AA84E53}"/>
              </a:ext>
            </a:extLst>
          </p:cNvPr>
          <p:cNvCxnSpPr/>
          <p:nvPr/>
        </p:nvCxnSpPr>
        <p:spPr>
          <a:xfrm>
            <a:off x="2510524" y="2086100"/>
            <a:ext cx="0" cy="55700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C7F24A0C-AFAF-4407-B493-40E40C349E32}"/>
              </a:ext>
            </a:extLst>
          </p:cNvPr>
          <p:cNvCxnSpPr>
            <a:cxnSpLocks/>
          </p:cNvCxnSpPr>
          <p:nvPr/>
        </p:nvCxnSpPr>
        <p:spPr>
          <a:xfrm>
            <a:off x="2510524" y="2350141"/>
            <a:ext cx="2592000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E1ACFAB0-B29C-44D4-B3DD-AFBD520C682A}"/>
              </a:ext>
            </a:extLst>
          </p:cNvPr>
          <p:cNvCxnSpPr/>
          <p:nvPr/>
        </p:nvCxnSpPr>
        <p:spPr>
          <a:xfrm>
            <a:off x="5084204" y="2086100"/>
            <a:ext cx="0" cy="55700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852329A-6C44-4E19-AF00-603BC712BA31}"/>
              </a:ext>
            </a:extLst>
          </p:cNvPr>
          <p:cNvSpPr/>
          <p:nvPr/>
        </p:nvSpPr>
        <p:spPr>
          <a:xfrm>
            <a:off x="8239204" y="5100254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3D61B4C9-4532-43A8-ACBA-5FE8634C5C4C}"/>
              </a:ext>
            </a:extLst>
          </p:cNvPr>
          <p:cNvCxnSpPr>
            <a:cxnSpLocks/>
          </p:cNvCxnSpPr>
          <p:nvPr/>
        </p:nvCxnSpPr>
        <p:spPr>
          <a:xfrm>
            <a:off x="9120439" y="5034167"/>
            <a:ext cx="181008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FB6228C-2288-48E7-9929-D6A98F55765C}"/>
              </a:ext>
            </a:extLst>
          </p:cNvPr>
          <p:cNvSpPr/>
          <p:nvPr/>
        </p:nvSpPr>
        <p:spPr>
          <a:xfrm>
            <a:off x="8105430" y="5100254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8297215-271E-41DE-8B80-E784AB6F03E6}"/>
              </a:ext>
            </a:extLst>
          </p:cNvPr>
          <p:cNvSpPr/>
          <p:nvPr/>
        </p:nvSpPr>
        <p:spPr>
          <a:xfrm>
            <a:off x="7971657" y="5100254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41F840D-17E0-400D-B0E1-A8F3CB91163A}"/>
              </a:ext>
            </a:extLst>
          </p:cNvPr>
          <p:cNvSpPr/>
          <p:nvPr/>
        </p:nvSpPr>
        <p:spPr>
          <a:xfrm>
            <a:off x="7837883" y="5100254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000C663-116F-4378-92E4-83D9E4BF8598}"/>
              </a:ext>
            </a:extLst>
          </p:cNvPr>
          <p:cNvSpPr/>
          <p:nvPr/>
        </p:nvSpPr>
        <p:spPr>
          <a:xfrm>
            <a:off x="8652439" y="4842694"/>
            <a:ext cx="468000" cy="811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5564892B-108D-4DE1-9EB7-A7D750ACFB38}"/>
              </a:ext>
            </a:extLst>
          </p:cNvPr>
          <p:cNvCxnSpPr>
            <a:cxnSpLocks/>
          </p:cNvCxnSpPr>
          <p:nvPr/>
        </p:nvCxnSpPr>
        <p:spPr>
          <a:xfrm>
            <a:off x="9120439" y="5490617"/>
            <a:ext cx="181008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268EBF8C-3B75-42B4-A588-018F6B069CDD}"/>
              </a:ext>
            </a:extLst>
          </p:cNvPr>
          <p:cNvCxnSpPr>
            <a:cxnSpLocks/>
          </p:cNvCxnSpPr>
          <p:nvPr/>
        </p:nvCxnSpPr>
        <p:spPr>
          <a:xfrm>
            <a:off x="8371881" y="5273653"/>
            <a:ext cx="28055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738FAEC-CA4C-4584-82A9-65C6D8B93A4E}"/>
              </a:ext>
            </a:extLst>
          </p:cNvPr>
          <p:cNvSpPr/>
          <p:nvPr/>
        </p:nvSpPr>
        <p:spPr>
          <a:xfrm>
            <a:off x="8239204" y="3631978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0299BF72-6CC3-4AC1-B5E6-5EEDE6D9F066}"/>
              </a:ext>
            </a:extLst>
          </p:cNvPr>
          <p:cNvCxnSpPr>
            <a:cxnSpLocks/>
          </p:cNvCxnSpPr>
          <p:nvPr/>
        </p:nvCxnSpPr>
        <p:spPr>
          <a:xfrm>
            <a:off x="9120439" y="3565891"/>
            <a:ext cx="181008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472421F-6AC4-43F9-A85D-00AD8350359D}"/>
              </a:ext>
            </a:extLst>
          </p:cNvPr>
          <p:cNvSpPr/>
          <p:nvPr/>
        </p:nvSpPr>
        <p:spPr>
          <a:xfrm>
            <a:off x="8105430" y="3631978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65081B1-7A64-4642-9135-360A19E46651}"/>
              </a:ext>
            </a:extLst>
          </p:cNvPr>
          <p:cNvSpPr/>
          <p:nvPr/>
        </p:nvSpPr>
        <p:spPr>
          <a:xfrm>
            <a:off x="7971657" y="3631978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9D7C83E-6D7C-4A5D-B297-AFA331E23713}"/>
              </a:ext>
            </a:extLst>
          </p:cNvPr>
          <p:cNvSpPr/>
          <p:nvPr/>
        </p:nvSpPr>
        <p:spPr>
          <a:xfrm>
            <a:off x="7837883" y="3631978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DAD5DFF4-E5AD-403A-BB07-060B77B3C347}"/>
              </a:ext>
            </a:extLst>
          </p:cNvPr>
          <p:cNvSpPr/>
          <p:nvPr/>
        </p:nvSpPr>
        <p:spPr>
          <a:xfrm>
            <a:off x="8652439" y="3374418"/>
            <a:ext cx="468000" cy="811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7172A87-D406-465F-B27E-1D9ACA3B9928}"/>
              </a:ext>
            </a:extLst>
          </p:cNvPr>
          <p:cNvCxnSpPr>
            <a:cxnSpLocks/>
          </p:cNvCxnSpPr>
          <p:nvPr/>
        </p:nvCxnSpPr>
        <p:spPr>
          <a:xfrm>
            <a:off x="9120439" y="4022341"/>
            <a:ext cx="181008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510234EE-284E-47DA-989A-CF77DA4A0C18}"/>
              </a:ext>
            </a:extLst>
          </p:cNvPr>
          <p:cNvCxnSpPr>
            <a:cxnSpLocks/>
          </p:cNvCxnSpPr>
          <p:nvPr/>
        </p:nvCxnSpPr>
        <p:spPr>
          <a:xfrm>
            <a:off x="8371881" y="3805377"/>
            <a:ext cx="28055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B064F24-FF9E-4C2F-8B54-63291A4AE227}"/>
              </a:ext>
            </a:extLst>
          </p:cNvPr>
          <p:cNvSpPr/>
          <p:nvPr/>
        </p:nvSpPr>
        <p:spPr>
          <a:xfrm>
            <a:off x="10375165" y="3275154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154862D-3FA8-478B-9794-D668525034CB}"/>
              </a:ext>
            </a:extLst>
          </p:cNvPr>
          <p:cNvSpPr/>
          <p:nvPr/>
        </p:nvSpPr>
        <p:spPr>
          <a:xfrm>
            <a:off x="9467327" y="3274934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9222814B-FE3B-4DAA-9C7F-0629F2F5DABB}"/>
              </a:ext>
            </a:extLst>
          </p:cNvPr>
          <p:cNvCxnSpPr>
            <a:cxnSpLocks/>
          </p:cNvCxnSpPr>
          <p:nvPr/>
        </p:nvCxnSpPr>
        <p:spPr>
          <a:xfrm>
            <a:off x="10482316" y="3252488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1235CBC0-D959-4F5D-85F5-7E47CF1FAB57}"/>
              </a:ext>
            </a:extLst>
          </p:cNvPr>
          <p:cNvCxnSpPr>
            <a:cxnSpLocks/>
          </p:cNvCxnSpPr>
          <p:nvPr/>
        </p:nvCxnSpPr>
        <p:spPr>
          <a:xfrm>
            <a:off x="9285847" y="3245883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CCF7968B-98AB-4906-B359-7A20D7465C01}"/>
              </a:ext>
            </a:extLst>
          </p:cNvPr>
          <p:cNvCxnSpPr>
            <a:cxnSpLocks/>
          </p:cNvCxnSpPr>
          <p:nvPr/>
        </p:nvCxnSpPr>
        <p:spPr>
          <a:xfrm>
            <a:off x="9293846" y="4191053"/>
            <a:ext cx="115724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B6D7135-C4A0-4CE8-8E0F-42A9925F6779}"/>
              </a:ext>
            </a:extLst>
          </p:cNvPr>
          <p:cNvSpPr/>
          <p:nvPr/>
        </p:nvSpPr>
        <p:spPr>
          <a:xfrm>
            <a:off x="9618970" y="3252488"/>
            <a:ext cx="718013" cy="31875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ysClr val="windowText" lastClr="000000"/>
                </a:solidFill>
              </a:rPr>
              <a:t>Retry</a:t>
            </a:r>
            <a:endParaRPr kumimoji="1" lang="ja-JP" alt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38F4A51-E77A-4788-B97E-5C934CDFAB6F}"/>
              </a:ext>
            </a:extLst>
          </p:cNvPr>
          <p:cNvSpPr/>
          <p:nvPr/>
        </p:nvSpPr>
        <p:spPr>
          <a:xfrm>
            <a:off x="9293846" y="3265407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33F18CC4-DC2C-445C-BA1E-4B48E1073D5B}"/>
              </a:ext>
            </a:extLst>
          </p:cNvPr>
          <p:cNvSpPr/>
          <p:nvPr/>
        </p:nvSpPr>
        <p:spPr>
          <a:xfrm>
            <a:off x="10338756" y="3711463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CAE1186-CFCE-4F50-AACD-4E14A3891E41}"/>
              </a:ext>
            </a:extLst>
          </p:cNvPr>
          <p:cNvSpPr/>
          <p:nvPr/>
        </p:nvSpPr>
        <p:spPr>
          <a:xfrm>
            <a:off x="10131666" y="3711463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E4029B7-58D4-4D56-8688-9AB23C4CE641}"/>
              </a:ext>
            </a:extLst>
          </p:cNvPr>
          <p:cNvCxnSpPr>
            <a:cxnSpLocks/>
          </p:cNvCxnSpPr>
          <p:nvPr/>
        </p:nvCxnSpPr>
        <p:spPr>
          <a:xfrm>
            <a:off x="10345026" y="3251184"/>
            <a:ext cx="144000" cy="3465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9E1E4AE1-2C00-4E6A-AB26-2F3413FF9707}"/>
              </a:ext>
            </a:extLst>
          </p:cNvPr>
          <p:cNvSpPr/>
          <p:nvPr/>
        </p:nvSpPr>
        <p:spPr>
          <a:xfrm>
            <a:off x="10324807" y="4733220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7761397D-EA89-4DF8-AFAC-CED3DC590D39}"/>
              </a:ext>
            </a:extLst>
          </p:cNvPr>
          <p:cNvCxnSpPr>
            <a:cxnSpLocks/>
          </p:cNvCxnSpPr>
          <p:nvPr/>
        </p:nvCxnSpPr>
        <p:spPr>
          <a:xfrm>
            <a:off x="10431958" y="4710554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FA466FB3-02D2-4421-8108-1ABDDAA0E089}"/>
              </a:ext>
            </a:extLst>
          </p:cNvPr>
          <p:cNvCxnSpPr>
            <a:cxnSpLocks/>
          </p:cNvCxnSpPr>
          <p:nvPr/>
        </p:nvCxnSpPr>
        <p:spPr>
          <a:xfrm>
            <a:off x="9682859" y="4704670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AF4063F9-15E4-4FE1-A512-8886A7E4E53F}"/>
              </a:ext>
            </a:extLst>
          </p:cNvPr>
          <p:cNvCxnSpPr>
            <a:cxnSpLocks/>
          </p:cNvCxnSpPr>
          <p:nvPr/>
        </p:nvCxnSpPr>
        <p:spPr>
          <a:xfrm>
            <a:off x="9682859" y="5653979"/>
            <a:ext cx="748349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3F34EC3C-98E4-4158-9FC2-12D6176647E0}"/>
              </a:ext>
            </a:extLst>
          </p:cNvPr>
          <p:cNvSpPr/>
          <p:nvPr/>
        </p:nvSpPr>
        <p:spPr>
          <a:xfrm>
            <a:off x="9761211" y="4710554"/>
            <a:ext cx="525414" cy="31875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ysClr val="windowText" lastClr="000000"/>
                </a:solidFill>
              </a:rPr>
              <a:t>Retry</a:t>
            </a:r>
            <a:endParaRPr kumimoji="1" lang="ja-JP" altLang="en-US" sz="1100" dirty="0">
              <a:solidFill>
                <a:sysClr val="windowText" lastClr="000000"/>
              </a:solidFill>
            </a:endParaRPr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7E39A673-84C9-490A-B337-6ED6AD10AE8D}"/>
              </a:ext>
            </a:extLst>
          </p:cNvPr>
          <p:cNvCxnSpPr>
            <a:cxnSpLocks/>
          </p:cNvCxnSpPr>
          <p:nvPr/>
        </p:nvCxnSpPr>
        <p:spPr>
          <a:xfrm>
            <a:off x="10294668" y="4709250"/>
            <a:ext cx="144000" cy="3465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3F169E88-4DEA-4246-8C78-02F887D52EB4}"/>
              </a:ext>
            </a:extLst>
          </p:cNvPr>
          <p:cNvSpPr/>
          <p:nvPr/>
        </p:nvSpPr>
        <p:spPr>
          <a:xfrm>
            <a:off x="10305990" y="5199703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endParaRPr kumimoji="1" lang="ja-JP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E7306E6F-BA6C-46A8-B01E-5469233BD3B5}"/>
              </a:ext>
            </a:extLst>
          </p:cNvPr>
          <p:cNvSpPr/>
          <p:nvPr/>
        </p:nvSpPr>
        <p:spPr>
          <a:xfrm>
            <a:off x="9889994" y="5199703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80F4BFD-6B41-4D30-82BF-45F8AC856EF6}"/>
              </a:ext>
            </a:extLst>
          </p:cNvPr>
          <p:cNvSpPr/>
          <p:nvPr/>
        </p:nvSpPr>
        <p:spPr>
          <a:xfrm>
            <a:off x="10068795" y="5197339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6D7FD6D-12DF-4BEC-AA15-D69495621D6E}"/>
              </a:ext>
            </a:extLst>
          </p:cNvPr>
          <p:cNvSpPr/>
          <p:nvPr/>
        </p:nvSpPr>
        <p:spPr>
          <a:xfrm>
            <a:off x="9685667" y="5197340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A0B87F9-0E82-4406-BB17-B2DE1BDCF341}"/>
              </a:ext>
            </a:extLst>
          </p:cNvPr>
          <p:cNvSpPr txBox="1"/>
          <p:nvPr/>
        </p:nvSpPr>
        <p:spPr>
          <a:xfrm>
            <a:off x="6986971" y="2864280"/>
            <a:ext cx="4176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/>
              <a:t>・</a:t>
            </a:r>
            <a:r>
              <a:rPr kumimoji="1" lang="en-US" altLang="ja-JP" sz="1600" b="1" dirty="0"/>
              <a:t>Behavior when Round-robin is applied</a:t>
            </a:r>
            <a:endParaRPr kumimoji="1" lang="ja-JP" altLang="en-US" sz="1600" b="1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D21D856-ED30-4BA9-9867-725F004D7AF1}"/>
              </a:ext>
            </a:extLst>
          </p:cNvPr>
          <p:cNvSpPr txBox="1"/>
          <p:nvPr/>
        </p:nvSpPr>
        <p:spPr>
          <a:xfrm>
            <a:off x="7000542" y="4478649"/>
            <a:ext cx="35894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/>
              <a:t>・</a:t>
            </a:r>
            <a:r>
              <a:rPr kumimoji="1" lang="en-US" altLang="ja-JP" sz="1600" b="1" dirty="0"/>
              <a:t>Behavior when MMBA is applied</a:t>
            </a:r>
            <a:endParaRPr kumimoji="1" lang="ja-JP" altLang="en-US" sz="1600" b="1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929F02B-296B-4C7F-9E96-D2AC65D6CBC8}"/>
              </a:ext>
            </a:extLst>
          </p:cNvPr>
          <p:cNvSpPr txBox="1"/>
          <p:nvPr/>
        </p:nvSpPr>
        <p:spPr>
          <a:xfrm>
            <a:off x="9395307" y="4169286"/>
            <a:ext cx="989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Latency</a:t>
            </a:r>
            <a:endParaRPr kumimoji="1" lang="ja-JP" altLang="en-US" sz="16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385CF33-22B1-4D8A-B581-A8D56D7E3CE1}"/>
              </a:ext>
            </a:extLst>
          </p:cNvPr>
          <p:cNvSpPr txBox="1"/>
          <p:nvPr/>
        </p:nvSpPr>
        <p:spPr>
          <a:xfrm>
            <a:off x="9600613" y="5678261"/>
            <a:ext cx="989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Latency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17210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グラフ, 散布図&#10;&#10;自動的に生成された説明">
            <a:extLst>
              <a:ext uri="{FF2B5EF4-FFF2-40B4-BE49-F238E27FC236}">
                <a16:creationId xmlns:a16="http://schemas.microsoft.com/office/drawing/2014/main" id="{8BAA1D2B-FCFB-472C-9F67-E33627A753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01" y="1915148"/>
            <a:ext cx="5413065" cy="3653819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2BB7FA0-76C3-48E7-B9CE-E0ADDDEF87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5EA7534-E8C1-480A-9DF2-12890E99CD4A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144CAE9-5482-447D-BEDC-018FE0F81FE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99829" y="547432"/>
            <a:ext cx="11096625" cy="1231900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Response time of frame deletion from Tx buffers</a:t>
            </a:r>
            <a:endParaRPr kumimoji="1" lang="ja-JP" altLang="en-US" sz="4000" dirty="0"/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9024BBD1-3ABE-4FCF-A3EC-8331183278E2}"/>
              </a:ext>
            </a:extLst>
          </p:cNvPr>
          <p:cNvSpPr/>
          <p:nvPr/>
        </p:nvSpPr>
        <p:spPr>
          <a:xfrm>
            <a:off x="6864947" y="1780207"/>
            <a:ext cx="174172" cy="150148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FE5BDB1D-03A7-4787-B915-34313ED60568}"/>
              </a:ext>
            </a:extLst>
          </p:cNvPr>
          <p:cNvSpPr/>
          <p:nvPr/>
        </p:nvSpPr>
        <p:spPr>
          <a:xfrm rot="10800000">
            <a:off x="6864946" y="2075781"/>
            <a:ext cx="174172" cy="150148"/>
          </a:xfrm>
          <a:prstGeom prst="triangle">
            <a:avLst/>
          </a:prstGeom>
          <a:solidFill>
            <a:srgbClr val="C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DAFB8E7-2DCF-4BFF-9B33-85919A691AA3}"/>
              </a:ext>
            </a:extLst>
          </p:cNvPr>
          <p:cNvSpPr txBox="1"/>
          <p:nvPr/>
        </p:nvSpPr>
        <p:spPr>
          <a:xfrm>
            <a:off x="6842240" y="1698461"/>
            <a:ext cx="4136408" cy="92333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lIns="360000" rtlCol="0">
            <a:spAutoFit/>
          </a:bodyPr>
          <a:lstStyle/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MMBA: Duplicated Tx occurs</a:t>
            </a:r>
            <a:endParaRPr kumimoji="1"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MMBA: Duplicated Tx does not occur</a:t>
            </a:r>
          </a:p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(Frame deletion using BA works fine)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50C4F8C-EFCB-499D-B995-B46E81A6C766}"/>
              </a:ext>
            </a:extLst>
          </p:cNvPr>
          <p:cNvSpPr txBox="1"/>
          <p:nvPr/>
        </p:nvSpPr>
        <p:spPr>
          <a:xfrm>
            <a:off x="3760652" y="1595048"/>
            <a:ext cx="2980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MCS4 is applied to each link</a:t>
            </a:r>
            <a:endParaRPr kumimoji="1" lang="ja-JP" altLang="en-US" sz="16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D50DE7D-2A0C-480C-88C1-49BC7E9BFBD6}"/>
              </a:ext>
            </a:extLst>
          </p:cNvPr>
          <p:cNvSpPr txBox="1"/>
          <p:nvPr/>
        </p:nvSpPr>
        <p:spPr>
          <a:xfrm>
            <a:off x="895091" y="5969019"/>
            <a:ext cx="11096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2 </a:t>
            </a:r>
            <a:r>
              <a:rPr lang="en-US" altLang="ja-JP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start of blocking, frame deletion using sharing BA starts working</a:t>
            </a: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2089DB0-648E-468B-A41B-3417BAB130C7}"/>
              </a:ext>
            </a:extLst>
          </p:cNvPr>
          <p:cNvCxnSpPr>
            <a:cxnSpLocks/>
          </p:cNvCxnSpPr>
          <p:nvPr/>
        </p:nvCxnSpPr>
        <p:spPr>
          <a:xfrm>
            <a:off x="3301835" y="2532939"/>
            <a:ext cx="0" cy="208037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CD315BE5-69DB-4CB3-9009-9C209DBCD595}"/>
              </a:ext>
            </a:extLst>
          </p:cNvPr>
          <p:cNvCxnSpPr>
            <a:cxnSpLocks/>
          </p:cNvCxnSpPr>
          <p:nvPr/>
        </p:nvCxnSpPr>
        <p:spPr>
          <a:xfrm>
            <a:off x="3866831" y="3879941"/>
            <a:ext cx="0" cy="114747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F4048BC-6631-46EE-B654-0F889A81B30B}"/>
              </a:ext>
            </a:extLst>
          </p:cNvPr>
          <p:cNvSpPr txBox="1"/>
          <p:nvPr/>
        </p:nvSpPr>
        <p:spPr>
          <a:xfrm>
            <a:off x="2043285" y="4675118"/>
            <a:ext cx="1300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Duplicated</a:t>
            </a:r>
            <a:endParaRPr kumimoji="1" lang="ja-JP" altLang="en-US" sz="16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5268EAC-F4A9-41FA-A3D3-77ED510E60A3}"/>
              </a:ext>
            </a:extLst>
          </p:cNvPr>
          <p:cNvSpPr txBox="1"/>
          <p:nvPr/>
        </p:nvSpPr>
        <p:spPr>
          <a:xfrm>
            <a:off x="4503998" y="4656239"/>
            <a:ext cx="1770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Non-duplicated</a:t>
            </a:r>
            <a:endParaRPr kumimoji="1" lang="ja-JP" altLang="en-US" sz="1600" dirty="0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EF230778-E765-416E-9CA7-A97A66D58946}"/>
              </a:ext>
            </a:extLst>
          </p:cNvPr>
          <p:cNvCxnSpPr/>
          <p:nvPr/>
        </p:nvCxnSpPr>
        <p:spPr>
          <a:xfrm>
            <a:off x="1672683" y="4953260"/>
            <a:ext cx="213035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3C68EB4D-15CD-4A27-9201-57A31FFE0E8A}"/>
              </a:ext>
            </a:extLst>
          </p:cNvPr>
          <p:cNvCxnSpPr>
            <a:cxnSpLocks/>
          </p:cNvCxnSpPr>
          <p:nvPr/>
        </p:nvCxnSpPr>
        <p:spPr>
          <a:xfrm>
            <a:off x="3880650" y="4945905"/>
            <a:ext cx="243094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17844E7B-7742-4D57-A517-750953901610}"/>
              </a:ext>
            </a:extLst>
          </p:cNvPr>
          <p:cNvSpPr txBox="1"/>
          <p:nvPr/>
        </p:nvSpPr>
        <p:spPr>
          <a:xfrm>
            <a:off x="2385928" y="2104789"/>
            <a:ext cx="2396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Start blocking of Link-2</a:t>
            </a:r>
            <a:endParaRPr kumimoji="1" lang="ja-JP" altLang="en-US" sz="1600" dirty="0"/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A7D89478-3283-4064-AB18-B4C76759DB1E}"/>
              </a:ext>
            </a:extLst>
          </p:cNvPr>
          <p:cNvCxnSpPr/>
          <p:nvPr/>
        </p:nvCxnSpPr>
        <p:spPr>
          <a:xfrm>
            <a:off x="3301835" y="4605055"/>
            <a:ext cx="56499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9F27C8-8DE1-41D9-8F31-1B6DA37C0E07}"/>
              </a:ext>
            </a:extLst>
          </p:cNvPr>
          <p:cNvSpPr txBox="1"/>
          <p:nvPr/>
        </p:nvSpPr>
        <p:spPr>
          <a:xfrm>
            <a:off x="3295142" y="4261363"/>
            <a:ext cx="681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/>
              <a:t>2ms</a:t>
            </a:r>
            <a:endParaRPr kumimoji="1" lang="ja-JP" altLang="en-US" sz="1600" b="1" dirty="0"/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AD8A9042-1E64-4F0D-95D8-04FF046F64FB}"/>
              </a:ext>
            </a:extLst>
          </p:cNvPr>
          <p:cNvCxnSpPr>
            <a:cxnSpLocks/>
          </p:cNvCxnSpPr>
          <p:nvPr/>
        </p:nvCxnSpPr>
        <p:spPr>
          <a:xfrm>
            <a:off x="3315159" y="2607510"/>
            <a:ext cx="299643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45C2846-D804-488A-B1EC-68F0EAF6BD9F}"/>
              </a:ext>
            </a:extLst>
          </p:cNvPr>
          <p:cNvSpPr/>
          <p:nvPr/>
        </p:nvSpPr>
        <p:spPr>
          <a:xfrm>
            <a:off x="6737749" y="2747573"/>
            <a:ext cx="5047343" cy="2353445"/>
          </a:xfrm>
          <a:prstGeom prst="roundRect">
            <a:avLst>
              <a:gd name="adj" fmla="val 362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吹き出し: 角を丸めた四角形 25">
            <a:extLst>
              <a:ext uri="{FF2B5EF4-FFF2-40B4-BE49-F238E27FC236}">
                <a16:creationId xmlns:a16="http://schemas.microsoft.com/office/drawing/2014/main" id="{C529437F-E35E-4433-9DDE-BF1B394FC18C}"/>
              </a:ext>
            </a:extLst>
          </p:cNvPr>
          <p:cNvSpPr/>
          <p:nvPr/>
        </p:nvSpPr>
        <p:spPr>
          <a:xfrm>
            <a:off x="9491068" y="3226106"/>
            <a:ext cx="1611332" cy="596793"/>
          </a:xfrm>
          <a:prstGeom prst="wedgeRoundRectCallout">
            <a:avLst>
              <a:gd name="adj1" fmla="val 23305"/>
              <a:gd name="adj2" fmla="val 12953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右大かっこ 26">
            <a:extLst>
              <a:ext uri="{FF2B5EF4-FFF2-40B4-BE49-F238E27FC236}">
                <a16:creationId xmlns:a16="http://schemas.microsoft.com/office/drawing/2014/main" id="{2A6B6573-D7B6-46CB-9A81-A723C66DA9DC}"/>
              </a:ext>
            </a:extLst>
          </p:cNvPr>
          <p:cNvSpPr/>
          <p:nvPr/>
        </p:nvSpPr>
        <p:spPr>
          <a:xfrm flipH="1">
            <a:off x="9778501" y="3293110"/>
            <a:ext cx="1228645" cy="265840"/>
          </a:xfrm>
          <a:prstGeom prst="rightBracke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A7ECBB5-441B-4445-B8F8-7E9D706E936A}"/>
              </a:ext>
            </a:extLst>
          </p:cNvPr>
          <p:cNvSpPr txBox="1"/>
          <p:nvPr/>
        </p:nvSpPr>
        <p:spPr>
          <a:xfrm>
            <a:off x="8535805" y="3952481"/>
            <a:ext cx="931293" cy="36933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Busy</a:t>
            </a:r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210DBF2-5E02-4457-89F9-81C87C5CEC2F}"/>
              </a:ext>
            </a:extLst>
          </p:cNvPr>
          <p:cNvSpPr/>
          <p:nvPr/>
        </p:nvSpPr>
        <p:spPr>
          <a:xfrm>
            <a:off x="7171417" y="3874606"/>
            <a:ext cx="780935" cy="43671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500"/>
              </a:lnSpc>
            </a:pPr>
            <a:r>
              <a:rPr lang="en-US" altLang="ja-JP" sz="1600" dirty="0">
                <a:solidFill>
                  <a:schemeClr val="tx1"/>
                </a:solidFill>
              </a:rPr>
              <a:t>AMPDU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B61E814-5D58-495C-9671-E3904F580D33}"/>
              </a:ext>
            </a:extLst>
          </p:cNvPr>
          <p:cNvSpPr/>
          <p:nvPr/>
        </p:nvSpPr>
        <p:spPr>
          <a:xfrm>
            <a:off x="9542683" y="3869600"/>
            <a:ext cx="780935" cy="43671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500"/>
              </a:lnSpc>
            </a:pPr>
            <a:r>
              <a:rPr lang="en-US" altLang="ja-JP" sz="1600" dirty="0">
                <a:solidFill>
                  <a:schemeClr val="tx1"/>
                </a:solidFill>
              </a:rPr>
              <a:t>AMPDU</a:t>
            </a:r>
          </a:p>
          <a:p>
            <a:pPr algn="ctr">
              <a:lnSpc>
                <a:spcPts val="1500"/>
              </a:lnSpc>
            </a:pPr>
            <a:r>
              <a:rPr lang="en-US" altLang="ja-JP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ja-JP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1" lang="en-US" altLang="ja-JP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kumimoji="1" lang="ja-JP" altLang="en-US" sz="1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D0F3871-949D-49E1-8AFC-9D7080884AFB}"/>
              </a:ext>
            </a:extLst>
          </p:cNvPr>
          <p:cNvSpPr/>
          <p:nvPr/>
        </p:nvSpPr>
        <p:spPr>
          <a:xfrm>
            <a:off x="8336744" y="2893827"/>
            <a:ext cx="122763" cy="2621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kumimoji="1" lang="ja-JP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2E87F531-529F-4758-ABF6-BA113C23E098}"/>
              </a:ext>
            </a:extLst>
          </p:cNvPr>
          <p:cNvCxnSpPr>
            <a:cxnSpLocks/>
          </p:cNvCxnSpPr>
          <p:nvPr/>
        </p:nvCxnSpPr>
        <p:spPr>
          <a:xfrm>
            <a:off x="7767980" y="3143278"/>
            <a:ext cx="378283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D8890C5-608D-4FF6-B210-585E98935440}"/>
              </a:ext>
            </a:extLst>
          </p:cNvPr>
          <p:cNvSpPr/>
          <p:nvPr/>
        </p:nvSpPr>
        <p:spPr>
          <a:xfrm>
            <a:off x="8874907" y="2882043"/>
            <a:ext cx="122763" cy="2621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kumimoji="1" lang="ja-JP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7C85AA5-C2DE-4A23-9CE2-3C2D4466391A}"/>
              </a:ext>
            </a:extLst>
          </p:cNvPr>
          <p:cNvSpPr/>
          <p:nvPr/>
        </p:nvSpPr>
        <p:spPr>
          <a:xfrm>
            <a:off x="9491068" y="2865560"/>
            <a:ext cx="122763" cy="2621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kumimoji="1" lang="ja-JP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9F54F46-624C-4CB6-92B4-64EC26CEB8CA}"/>
              </a:ext>
            </a:extLst>
          </p:cNvPr>
          <p:cNvCxnSpPr>
            <a:cxnSpLocks/>
          </p:cNvCxnSpPr>
          <p:nvPr/>
        </p:nvCxnSpPr>
        <p:spPr>
          <a:xfrm>
            <a:off x="7813057" y="3021073"/>
            <a:ext cx="435761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60246CBF-73A7-4326-88E3-9B3BA43F8D2E}"/>
              </a:ext>
            </a:extLst>
          </p:cNvPr>
          <p:cNvCxnSpPr>
            <a:cxnSpLocks/>
          </p:cNvCxnSpPr>
          <p:nvPr/>
        </p:nvCxnSpPr>
        <p:spPr>
          <a:xfrm>
            <a:off x="8536114" y="3024912"/>
            <a:ext cx="263607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ADDDF741-15BB-4652-B918-3BDC524FFA16}"/>
              </a:ext>
            </a:extLst>
          </p:cNvPr>
          <p:cNvCxnSpPr>
            <a:cxnSpLocks/>
          </p:cNvCxnSpPr>
          <p:nvPr/>
        </p:nvCxnSpPr>
        <p:spPr>
          <a:xfrm>
            <a:off x="9099718" y="3024913"/>
            <a:ext cx="28800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C9628C35-9D23-4019-87AE-616F50D8C710}"/>
              </a:ext>
            </a:extLst>
          </p:cNvPr>
          <p:cNvCxnSpPr>
            <a:cxnSpLocks/>
          </p:cNvCxnSpPr>
          <p:nvPr/>
        </p:nvCxnSpPr>
        <p:spPr>
          <a:xfrm>
            <a:off x="9701847" y="3022685"/>
            <a:ext cx="1246739" cy="207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56C4636-7D64-41BB-BE58-9A23C3A7A352}"/>
              </a:ext>
            </a:extLst>
          </p:cNvPr>
          <p:cNvSpPr/>
          <p:nvPr/>
        </p:nvSpPr>
        <p:spPr>
          <a:xfrm>
            <a:off x="10355368" y="4544440"/>
            <a:ext cx="465245" cy="43671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500"/>
              </a:lnSpc>
            </a:pPr>
            <a:r>
              <a:rPr lang="en-US" altLang="ja-JP" sz="1600" dirty="0">
                <a:solidFill>
                  <a:schemeClr val="tx1"/>
                </a:solidFill>
              </a:rPr>
              <a:t>BA</a:t>
            </a:r>
          </a:p>
          <a:p>
            <a:pPr algn="ctr">
              <a:lnSpc>
                <a:spcPts val="1500"/>
              </a:lnSpc>
            </a:pPr>
            <a:r>
              <a:rPr lang="en-US" altLang="ja-JP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ja-JP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ja-JP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kumimoji="1" lang="ja-JP" alt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08C34CF-6CEE-462A-BC3E-135E6BF493D9}"/>
              </a:ext>
            </a:extLst>
          </p:cNvPr>
          <p:cNvSpPr/>
          <p:nvPr/>
        </p:nvSpPr>
        <p:spPr>
          <a:xfrm>
            <a:off x="9778502" y="3296779"/>
            <a:ext cx="122763" cy="2621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kumimoji="1" lang="ja-JP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1461456-1F7F-45D2-A8D1-C159FC713F6B}"/>
              </a:ext>
            </a:extLst>
          </p:cNvPr>
          <p:cNvSpPr/>
          <p:nvPr/>
        </p:nvSpPr>
        <p:spPr>
          <a:xfrm>
            <a:off x="10180839" y="3296779"/>
            <a:ext cx="122763" cy="2621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kumimoji="1" lang="ja-JP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7B06803B-D07A-4C46-A195-C5FA1FAE067A}"/>
              </a:ext>
            </a:extLst>
          </p:cNvPr>
          <p:cNvSpPr/>
          <p:nvPr/>
        </p:nvSpPr>
        <p:spPr>
          <a:xfrm>
            <a:off x="10664797" y="3296779"/>
            <a:ext cx="122763" cy="2621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kumimoji="1" lang="ja-JP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63790FF1-E5B3-4AB5-9F5C-61E91F866752}"/>
              </a:ext>
            </a:extLst>
          </p:cNvPr>
          <p:cNvCxnSpPr>
            <a:cxnSpLocks/>
          </p:cNvCxnSpPr>
          <p:nvPr/>
        </p:nvCxnSpPr>
        <p:spPr>
          <a:xfrm>
            <a:off x="9976987" y="3427864"/>
            <a:ext cx="157608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001060F3-4B3D-43FC-8A2F-FEDE59D3B1B8}"/>
              </a:ext>
            </a:extLst>
          </p:cNvPr>
          <p:cNvCxnSpPr>
            <a:cxnSpLocks/>
          </p:cNvCxnSpPr>
          <p:nvPr/>
        </p:nvCxnSpPr>
        <p:spPr>
          <a:xfrm>
            <a:off x="10357637" y="3427864"/>
            <a:ext cx="24765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4727508-0F51-4192-B944-1B379D28C9E8}"/>
              </a:ext>
            </a:extLst>
          </p:cNvPr>
          <p:cNvSpPr/>
          <p:nvPr/>
        </p:nvSpPr>
        <p:spPr>
          <a:xfrm>
            <a:off x="8000953" y="4520867"/>
            <a:ext cx="465245" cy="43671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500"/>
              </a:lnSpc>
            </a:pPr>
            <a:r>
              <a:rPr lang="en-US" altLang="ja-JP" sz="16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D4D134E7-DE2F-4187-A800-3AB8E9A6FBFA}"/>
              </a:ext>
            </a:extLst>
          </p:cNvPr>
          <p:cNvCxnSpPr>
            <a:cxnSpLocks/>
          </p:cNvCxnSpPr>
          <p:nvPr/>
        </p:nvCxnSpPr>
        <p:spPr>
          <a:xfrm>
            <a:off x="9778502" y="3431641"/>
            <a:ext cx="1009058" cy="1"/>
          </a:xfrm>
          <a:prstGeom prst="straightConnector1">
            <a:avLst/>
          </a:prstGeom>
          <a:ln w="60325" cmpd="dbl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73D75DE2-7113-4B63-A434-A26E402BFDA6}"/>
              </a:ext>
            </a:extLst>
          </p:cNvPr>
          <p:cNvCxnSpPr>
            <a:cxnSpLocks/>
            <a:stCxn id="47" idx="0"/>
          </p:cNvCxnSpPr>
          <p:nvPr/>
        </p:nvCxnSpPr>
        <p:spPr>
          <a:xfrm flipH="1" flipV="1">
            <a:off x="8233575" y="4286811"/>
            <a:ext cx="1" cy="23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E3DBC158-D3A7-455B-A9CA-F0DC3A1D7122}"/>
              </a:ext>
            </a:extLst>
          </p:cNvPr>
          <p:cNvCxnSpPr>
            <a:cxnSpLocks/>
          </p:cNvCxnSpPr>
          <p:nvPr/>
        </p:nvCxnSpPr>
        <p:spPr>
          <a:xfrm flipH="1" flipV="1">
            <a:off x="10606192" y="4313596"/>
            <a:ext cx="1" cy="23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7C320FA1-8BB3-4876-AF01-F4426EDA5161}"/>
              </a:ext>
            </a:extLst>
          </p:cNvPr>
          <p:cNvCxnSpPr>
            <a:cxnSpLocks/>
          </p:cNvCxnSpPr>
          <p:nvPr/>
        </p:nvCxnSpPr>
        <p:spPr>
          <a:xfrm>
            <a:off x="7119755" y="4321813"/>
            <a:ext cx="44704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36D6FF-FF51-4EE4-A2A3-68144D4EA6F8}"/>
              </a:ext>
            </a:extLst>
          </p:cNvPr>
          <p:cNvSpPr txBox="1"/>
          <p:nvPr/>
        </p:nvSpPr>
        <p:spPr>
          <a:xfrm>
            <a:off x="7007198" y="3195550"/>
            <a:ext cx="22345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/>
              <a:t>Arrival of frames on Tx STA</a:t>
            </a:r>
            <a:endParaRPr kumimoji="1" lang="ja-JP" altLang="en-US" sz="14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230CE9-8228-4784-8962-ACAD5537C947}"/>
              </a:ext>
            </a:extLst>
          </p:cNvPr>
          <p:cNvSpPr txBox="1"/>
          <p:nvPr/>
        </p:nvSpPr>
        <p:spPr>
          <a:xfrm>
            <a:off x="6770912" y="4384288"/>
            <a:ext cx="47609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/>
              <a:t>Link-1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A3F865C-745C-44C7-9B7E-7244228350B0}"/>
              </a:ext>
            </a:extLst>
          </p:cNvPr>
          <p:cNvSpPr txBox="1"/>
          <p:nvPr/>
        </p:nvSpPr>
        <p:spPr>
          <a:xfrm>
            <a:off x="9970039" y="3589111"/>
            <a:ext cx="70371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kumimoji="1" lang="en-US" altLang="ja-JP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1"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1" lang="en-US" altLang="ja-JP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kumimoji="1" lang="en-US" altLang="ja-JP" sz="1400" dirty="0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EDA41873-F483-473F-B44B-AF8256B5D231}"/>
              </a:ext>
            </a:extLst>
          </p:cNvPr>
          <p:cNvSpPr/>
          <p:nvPr/>
        </p:nvSpPr>
        <p:spPr>
          <a:xfrm>
            <a:off x="10948586" y="3857050"/>
            <a:ext cx="780935" cy="43671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1500"/>
              </a:lnSpc>
            </a:pPr>
            <a:r>
              <a:rPr lang="en-US" altLang="ja-JP" sz="1600" dirty="0">
                <a:solidFill>
                  <a:schemeClr val="tx1"/>
                </a:solidFill>
              </a:rPr>
              <a:t>AMPDU</a:t>
            </a:r>
          </a:p>
          <a:p>
            <a:pPr algn="ctr">
              <a:lnSpc>
                <a:spcPts val="15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en-US" altLang="ja-JP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+1) - </a:t>
            </a:r>
            <a:r>
              <a:rPr kumimoji="1" lang="en-US" altLang="ja-JP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kumimoji="1" lang="ja-JP" altLang="en-US" sz="1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58FF3B0-D776-461D-8B32-B7C6E45DF1E5}"/>
              </a:ext>
            </a:extLst>
          </p:cNvPr>
          <p:cNvSpPr txBox="1"/>
          <p:nvPr/>
        </p:nvSpPr>
        <p:spPr>
          <a:xfrm>
            <a:off x="9032904" y="4408037"/>
            <a:ext cx="119701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400" b="1" dirty="0"/>
              <a:t>Transmitted multiple times</a:t>
            </a:r>
            <a:endParaRPr kumimoji="1" lang="en-US" altLang="ja-JP" sz="1400" b="1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486DD12-B965-413C-84B4-411B31FDD9B8}"/>
              </a:ext>
            </a:extLst>
          </p:cNvPr>
          <p:cNvSpPr txBox="1"/>
          <p:nvPr/>
        </p:nvSpPr>
        <p:spPr>
          <a:xfrm>
            <a:off x="6686715" y="5099250"/>
            <a:ext cx="511400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types of duplicated transmissions do not occur when MAC blocks are synchronized on a Tx STA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24148E5-C767-4626-8714-5614F74303ED}"/>
              </a:ext>
            </a:extLst>
          </p:cNvPr>
          <p:cNvSpPr txBox="1"/>
          <p:nvPr/>
        </p:nvSpPr>
        <p:spPr>
          <a:xfrm>
            <a:off x="2327990" y="5572924"/>
            <a:ext cx="4233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Tx frame ID (Transmission interval is </a:t>
            </a:r>
            <a:r>
              <a:rPr kumimoji="1" lang="en-US" altLang="ja-JP" sz="1600" dirty="0"/>
              <a:t>100us)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22208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44361E-624F-43EB-9526-306693646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11be MLO is expected to provide efficient and robust communications using multi-link</a:t>
            </a:r>
          </a:p>
          <a:p>
            <a:r>
              <a:rPr lang="en-US" altLang="ja-JP" dirty="0"/>
              <a:t>More discussions on multi-link transmission controls are needed for achieving ideal behaviors of MLO </a:t>
            </a:r>
          </a:p>
          <a:p>
            <a:r>
              <a:rPr lang="en-US" altLang="ja-JP" dirty="0"/>
              <a:t>In this contribution, we show example of multi-link transmission control and evaluation results for discussions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A28829-F8E8-43A6-BB5A-8F6715DEDD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5EA7534-E8C1-480A-9DF2-12890E99CD4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33C3DCF-52DA-4BC5-A6F2-CECB9E65A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Introduction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923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CCF0B4-6E47-4DE0-BFD5-56C38AF99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554" y="1777812"/>
            <a:ext cx="5312304" cy="469760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altLang="ja-JP" b="1" dirty="0"/>
              <a:t>Maximize amount of data transmission per unit time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en-US" altLang="ja-JP" dirty="0"/>
              <a:t>If link conditions are same, Round-robin is best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altLang="ja-JP" b="1" dirty="0"/>
              <a:t>Adapt to dynamic changes in link conditions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en-US" altLang="ja-JP" dirty="0"/>
              <a:t>Balance frame transmissions nicely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en-US" altLang="ja-JP" dirty="0"/>
              <a:t>Avoid causing large latency by exploiting alternative link(s)</a:t>
            </a:r>
          </a:p>
          <a:p>
            <a:pPr lvl="2" algn="just">
              <a:lnSpc>
                <a:spcPct val="110000"/>
              </a:lnSpc>
              <a:spcBef>
                <a:spcPts val="0"/>
              </a:spcBef>
            </a:pPr>
            <a:r>
              <a:rPr lang="en-US" altLang="ja-JP" dirty="0"/>
              <a:t>Sudden “Wait” caused by interferences</a:t>
            </a:r>
          </a:p>
          <a:p>
            <a:pPr lvl="2" algn="just">
              <a:lnSpc>
                <a:spcPct val="110000"/>
              </a:lnSpc>
              <a:spcBef>
                <a:spcPts val="0"/>
              </a:spcBef>
            </a:pPr>
            <a:r>
              <a:rPr lang="en-US" altLang="ja-JP" dirty="0"/>
              <a:t>Sudden increase of error rate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45ED70-2E53-4E57-8005-CB66B179A3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5EA7534-E8C1-480A-9DF2-12890E99CD4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92B5DF4-C1D2-4270-86A0-A529FF06A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/>
              <a:t>Expected behaviors of multi-link transmissions</a:t>
            </a:r>
            <a:endParaRPr kumimoji="1" lang="ja-JP" altLang="en-US" sz="40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98F2E56-BC98-42D1-9E09-AB0090F98A44}"/>
              </a:ext>
            </a:extLst>
          </p:cNvPr>
          <p:cNvSpPr/>
          <p:nvPr/>
        </p:nvSpPr>
        <p:spPr>
          <a:xfrm>
            <a:off x="7563576" y="2131717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D1627468-863A-4F97-B6EE-9A9DBF424102}"/>
              </a:ext>
            </a:extLst>
          </p:cNvPr>
          <p:cNvCxnSpPr>
            <a:cxnSpLocks/>
          </p:cNvCxnSpPr>
          <p:nvPr/>
        </p:nvCxnSpPr>
        <p:spPr>
          <a:xfrm>
            <a:off x="8454234" y="2065630"/>
            <a:ext cx="14400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794293-9E73-44F2-B4CF-29CA984F6564}"/>
              </a:ext>
            </a:extLst>
          </p:cNvPr>
          <p:cNvSpPr/>
          <p:nvPr/>
        </p:nvSpPr>
        <p:spPr>
          <a:xfrm>
            <a:off x="7429802" y="2131717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30F486-9666-4E5A-8ECA-9A88DEC0EDD8}"/>
              </a:ext>
            </a:extLst>
          </p:cNvPr>
          <p:cNvSpPr/>
          <p:nvPr/>
        </p:nvSpPr>
        <p:spPr>
          <a:xfrm>
            <a:off x="7296029" y="2131717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872616-729D-466A-94AB-B647359D26BF}"/>
              </a:ext>
            </a:extLst>
          </p:cNvPr>
          <p:cNvSpPr/>
          <p:nvPr/>
        </p:nvSpPr>
        <p:spPr>
          <a:xfrm>
            <a:off x="7162255" y="2131717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53554B-8751-4C7A-85E5-9AC57EE1FF4C}"/>
              </a:ext>
            </a:extLst>
          </p:cNvPr>
          <p:cNvSpPr/>
          <p:nvPr/>
        </p:nvSpPr>
        <p:spPr>
          <a:xfrm>
            <a:off x="7976811" y="1874157"/>
            <a:ext cx="468000" cy="811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MLO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68CFFB8-6BCD-4A1C-A2D4-B6EFFBA14BBD}"/>
              </a:ext>
            </a:extLst>
          </p:cNvPr>
          <p:cNvCxnSpPr>
            <a:cxnSpLocks/>
          </p:cNvCxnSpPr>
          <p:nvPr/>
        </p:nvCxnSpPr>
        <p:spPr>
          <a:xfrm>
            <a:off x="8454234" y="2522080"/>
            <a:ext cx="14400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F3BD146-9F8C-463C-B2DB-C021E34321BD}"/>
              </a:ext>
            </a:extLst>
          </p:cNvPr>
          <p:cNvSpPr/>
          <p:nvPr/>
        </p:nvSpPr>
        <p:spPr>
          <a:xfrm>
            <a:off x="9221780" y="1769543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7C4E06B-2218-4757-B1D3-BFD57B6BC482}"/>
              </a:ext>
            </a:extLst>
          </p:cNvPr>
          <p:cNvSpPr/>
          <p:nvPr/>
        </p:nvSpPr>
        <p:spPr>
          <a:xfrm>
            <a:off x="8971146" y="1769543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2405768-24F7-4732-A52D-633B369C2AE5}"/>
              </a:ext>
            </a:extLst>
          </p:cNvPr>
          <p:cNvSpPr/>
          <p:nvPr/>
        </p:nvSpPr>
        <p:spPr>
          <a:xfrm>
            <a:off x="9221780" y="2225993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3FC8ABE-0092-49CF-973E-378AE4A05EBE}"/>
              </a:ext>
            </a:extLst>
          </p:cNvPr>
          <p:cNvSpPr/>
          <p:nvPr/>
        </p:nvSpPr>
        <p:spPr>
          <a:xfrm>
            <a:off x="8971146" y="2211609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A6C6AC3E-884E-4CC0-99B9-9343A0068B5C}"/>
              </a:ext>
            </a:extLst>
          </p:cNvPr>
          <p:cNvCxnSpPr>
            <a:cxnSpLocks/>
          </p:cNvCxnSpPr>
          <p:nvPr/>
        </p:nvCxnSpPr>
        <p:spPr>
          <a:xfrm>
            <a:off x="9354457" y="1746877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1A96B7A7-08A3-4610-B6D5-FB5FB51ABC0D}"/>
              </a:ext>
            </a:extLst>
          </p:cNvPr>
          <p:cNvCxnSpPr>
            <a:cxnSpLocks/>
          </p:cNvCxnSpPr>
          <p:nvPr/>
        </p:nvCxnSpPr>
        <p:spPr>
          <a:xfrm>
            <a:off x="8971146" y="1740492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F3F0495-0741-46A1-908A-C8DC25C6FABA}"/>
              </a:ext>
            </a:extLst>
          </p:cNvPr>
          <p:cNvCxnSpPr/>
          <p:nvPr/>
        </p:nvCxnSpPr>
        <p:spPr>
          <a:xfrm>
            <a:off x="8971146" y="2685445"/>
            <a:ext cx="383311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701D4DAD-CE82-42D6-9D3E-B5CE071536A6}"/>
              </a:ext>
            </a:extLst>
          </p:cNvPr>
          <p:cNvCxnSpPr>
            <a:cxnSpLocks/>
          </p:cNvCxnSpPr>
          <p:nvPr/>
        </p:nvCxnSpPr>
        <p:spPr>
          <a:xfrm>
            <a:off x="7696253" y="2305116"/>
            <a:ext cx="28055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08F7FB9-A472-47B2-B012-5CCC1F79BAC2}"/>
              </a:ext>
            </a:extLst>
          </p:cNvPr>
          <p:cNvSpPr/>
          <p:nvPr/>
        </p:nvSpPr>
        <p:spPr>
          <a:xfrm>
            <a:off x="6377649" y="3399756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8703B12-C0DA-4002-AEE3-A3CA4EFB005E}"/>
              </a:ext>
            </a:extLst>
          </p:cNvPr>
          <p:cNvCxnSpPr>
            <a:cxnSpLocks/>
          </p:cNvCxnSpPr>
          <p:nvPr/>
        </p:nvCxnSpPr>
        <p:spPr>
          <a:xfrm>
            <a:off x="7262321" y="3333669"/>
            <a:ext cx="11629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B39F482-7BB2-4026-8129-A5F994432E7E}"/>
              </a:ext>
            </a:extLst>
          </p:cNvPr>
          <p:cNvSpPr/>
          <p:nvPr/>
        </p:nvSpPr>
        <p:spPr>
          <a:xfrm>
            <a:off x="6243876" y="3399756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FC2CC76-51AA-4103-85C5-7AFA00EB05BF}"/>
              </a:ext>
            </a:extLst>
          </p:cNvPr>
          <p:cNvSpPr/>
          <p:nvPr/>
        </p:nvSpPr>
        <p:spPr>
          <a:xfrm>
            <a:off x="6110102" y="3399756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D5EA3C5-8AED-4FE0-BF82-D9EFE9851381}"/>
              </a:ext>
            </a:extLst>
          </p:cNvPr>
          <p:cNvSpPr/>
          <p:nvPr/>
        </p:nvSpPr>
        <p:spPr>
          <a:xfrm>
            <a:off x="5976328" y="3399756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4760C6C-AE17-4D63-8361-BA1C2EC1B9BC}"/>
              </a:ext>
            </a:extLst>
          </p:cNvPr>
          <p:cNvSpPr/>
          <p:nvPr/>
        </p:nvSpPr>
        <p:spPr>
          <a:xfrm>
            <a:off x="6790884" y="3142196"/>
            <a:ext cx="468000" cy="811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MLO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8A721635-9349-49C4-99BC-938100E3D76C}"/>
              </a:ext>
            </a:extLst>
          </p:cNvPr>
          <p:cNvCxnSpPr>
            <a:cxnSpLocks/>
          </p:cNvCxnSpPr>
          <p:nvPr/>
        </p:nvCxnSpPr>
        <p:spPr>
          <a:xfrm>
            <a:off x="7262321" y="3790119"/>
            <a:ext cx="11629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67A9E6B-3F46-48FD-BE72-7FDEC7A3F20B}"/>
              </a:ext>
            </a:extLst>
          </p:cNvPr>
          <p:cNvSpPr/>
          <p:nvPr/>
        </p:nvSpPr>
        <p:spPr>
          <a:xfrm>
            <a:off x="8126690" y="3037582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5E41CFF-16E2-4E73-BF8F-9D45C05CE9B7}"/>
              </a:ext>
            </a:extLst>
          </p:cNvPr>
          <p:cNvSpPr/>
          <p:nvPr/>
        </p:nvSpPr>
        <p:spPr>
          <a:xfrm>
            <a:off x="7941372" y="3037582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2999B67-018B-4A50-9DC8-5411DFCA527B}"/>
              </a:ext>
            </a:extLst>
          </p:cNvPr>
          <p:cNvSpPr/>
          <p:nvPr/>
        </p:nvSpPr>
        <p:spPr>
          <a:xfrm>
            <a:off x="7835669" y="3490137"/>
            <a:ext cx="396000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10697D3D-B64D-4922-8CF3-1CF823E01B11}"/>
              </a:ext>
            </a:extLst>
          </p:cNvPr>
          <p:cNvSpPr/>
          <p:nvPr/>
        </p:nvSpPr>
        <p:spPr>
          <a:xfrm>
            <a:off x="7398372" y="3490137"/>
            <a:ext cx="396000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EFE1767C-8842-4BBD-AEC4-F725F7721E76}"/>
              </a:ext>
            </a:extLst>
          </p:cNvPr>
          <p:cNvCxnSpPr>
            <a:cxnSpLocks/>
          </p:cNvCxnSpPr>
          <p:nvPr/>
        </p:nvCxnSpPr>
        <p:spPr>
          <a:xfrm>
            <a:off x="8233841" y="3014916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1D97668B-09B4-460E-BB1B-92E5050F2459}"/>
              </a:ext>
            </a:extLst>
          </p:cNvPr>
          <p:cNvCxnSpPr>
            <a:cxnSpLocks/>
          </p:cNvCxnSpPr>
          <p:nvPr/>
        </p:nvCxnSpPr>
        <p:spPr>
          <a:xfrm>
            <a:off x="7404215" y="3008531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569ABC81-3779-45F5-9BEF-558DC4ABEF8D}"/>
              </a:ext>
            </a:extLst>
          </p:cNvPr>
          <p:cNvCxnSpPr>
            <a:cxnSpLocks/>
          </p:cNvCxnSpPr>
          <p:nvPr/>
        </p:nvCxnSpPr>
        <p:spPr>
          <a:xfrm>
            <a:off x="7443192" y="3953481"/>
            <a:ext cx="759419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60AEE45E-AA34-42FA-8039-5E7BCF330988}"/>
              </a:ext>
            </a:extLst>
          </p:cNvPr>
          <p:cNvCxnSpPr>
            <a:cxnSpLocks/>
          </p:cNvCxnSpPr>
          <p:nvPr/>
        </p:nvCxnSpPr>
        <p:spPr>
          <a:xfrm>
            <a:off x="6510326" y="3573155"/>
            <a:ext cx="28055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4CAB60C-3DF5-4749-AB11-9FC269AF78CA}"/>
              </a:ext>
            </a:extLst>
          </p:cNvPr>
          <p:cNvSpPr/>
          <p:nvPr/>
        </p:nvSpPr>
        <p:spPr>
          <a:xfrm>
            <a:off x="9617765" y="3415703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E2197561-7A35-40A7-A67E-8EA4F344AAE9}"/>
              </a:ext>
            </a:extLst>
          </p:cNvPr>
          <p:cNvCxnSpPr>
            <a:cxnSpLocks/>
          </p:cNvCxnSpPr>
          <p:nvPr/>
        </p:nvCxnSpPr>
        <p:spPr>
          <a:xfrm>
            <a:off x="10519304" y="3349616"/>
            <a:ext cx="14400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A6B6558-F264-4F22-B5E6-A23DD88A6C4D}"/>
              </a:ext>
            </a:extLst>
          </p:cNvPr>
          <p:cNvSpPr/>
          <p:nvPr/>
        </p:nvSpPr>
        <p:spPr>
          <a:xfrm>
            <a:off x="9483991" y="3415703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2970F34-D92F-46A9-B1F1-32A8391631F4}"/>
              </a:ext>
            </a:extLst>
          </p:cNvPr>
          <p:cNvSpPr/>
          <p:nvPr/>
        </p:nvSpPr>
        <p:spPr>
          <a:xfrm>
            <a:off x="9350218" y="3415703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BE72109-B63B-47AD-BB02-B1B81EA64EC5}"/>
              </a:ext>
            </a:extLst>
          </p:cNvPr>
          <p:cNvSpPr/>
          <p:nvPr/>
        </p:nvSpPr>
        <p:spPr>
          <a:xfrm>
            <a:off x="9241969" y="3415703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1392716-1A46-454B-B6A3-E5A97EDE3E30}"/>
              </a:ext>
            </a:extLst>
          </p:cNvPr>
          <p:cNvSpPr/>
          <p:nvPr/>
        </p:nvSpPr>
        <p:spPr>
          <a:xfrm>
            <a:off x="10031000" y="3158143"/>
            <a:ext cx="468000" cy="811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MLO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D5A4B5B3-75DE-4098-BC16-23F9F5A9A3DA}"/>
              </a:ext>
            </a:extLst>
          </p:cNvPr>
          <p:cNvCxnSpPr>
            <a:cxnSpLocks/>
          </p:cNvCxnSpPr>
          <p:nvPr/>
        </p:nvCxnSpPr>
        <p:spPr>
          <a:xfrm>
            <a:off x="10519304" y="3806066"/>
            <a:ext cx="14400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02D139AF-91A5-42E9-B41C-40EC8141E122}"/>
              </a:ext>
            </a:extLst>
          </p:cNvPr>
          <p:cNvSpPr/>
          <p:nvPr/>
        </p:nvSpPr>
        <p:spPr>
          <a:xfrm>
            <a:off x="11635192" y="3053529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07956783-16F7-4CC7-9497-2346CCFABBB2}"/>
              </a:ext>
            </a:extLst>
          </p:cNvPr>
          <p:cNvSpPr/>
          <p:nvPr/>
        </p:nvSpPr>
        <p:spPr>
          <a:xfrm>
            <a:off x="11449874" y="3053529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E9935DF0-5F30-46DA-B1C7-9FA2C19F2E06}"/>
              </a:ext>
            </a:extLst>
          </p:cNvPr>
          <p:cNvSpPr/>
          <p:nvPr/>
        </p:nvSpPr>
        <p:spPr>
          <a:xfrm>
            <a:off x="11365753" y="3506084"/>
            <a:ext cx="396000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5F534A86-F610-4541-B2B8-3C3C11F4FA0E}"/>
              </a:ext>
            </a:extLst>
          </p:cNvPr>
          <p:cNvCxnSpPr>
            <a:cxnSpLocks/>
          </p:cNvCxnSpPr>
          <p:nvPr/>
        </p:nvCxnSpPr>
        <p:spPr>
          <a:xfrm>
            <a:off x="11767869" y="3030863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BCC7B1E5-5A23-4A17-8B5F-5C429E6B769D}"/>
              </a:ext>
            </a:extLst>
          </p:cNvPr>
          <p:cNvCxnSpPr>
            <a:cxnSpLocks/>
          </p:cNvCxnSpPr>
          <p:nvPr/>
        </p:nvCxnSpPr>
        <p:spPr>
          <a:xfrm>
            <a:off x="11221272" y="3024478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2A714157-27DF-4971-8761-AFDB50403D9C}"/>
              </a:ext>
            </a:extLst>
          </p:cNvPr>
          <p:cNvCxnSpPr>
            <a:cxnSpLocks/>
          </p:cNvCxnSpPr>
          <p:nvPr/>
        </p:nvCxnSpPr>
        <p:spPr>
          <a:xfrm>
            <a:off x="11231746" y="3969428"/>
            <a:ext cx="526665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4A90C035-C1DD-48C0-9CA9-6F1520C3E98F}"/>
              </a:ext>
            </a:extLst>
          </p:cNvPr>
          <p:cNvCxnSpPr>
            <a:cxnSpLocks/>
          </p:cNvCxnSpPr>
          <p:nvPr/>
        </p:nvCxnSpPr>
        <p:spPr>
          <a:xfrm>
            <a:off x="9750442" y="3589102"/>
            <a:ext cx="28055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8DBD77B5-8F20-488B-8BF4-AA73F6C06C66}"/>
              </a:ext>
            </a:extLst>
          </p:cNvPr>
          <p:cNvSpPr/>
          <p:nvPr/>
        </p:nvSpPr>
        <p:spPr>
          <a:xfrm>
            <a:off x="11231746" y="3053529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B8635856-2FF5-4021-9E43-03444F081FB3}"/>
              </a:ext>
            </a:extLst>
          </p:cNvPr>
          <p:cNvSpPr/>
          <p:nvPr/>
        </p:nvSpPr>
        <p:spPr>
          <a:xfrm>
            <a:off x="6166576" y="5020371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FF1C5C96-4E41-40D3-B38E-A9DD045A1152}"/>
              </a:ext>
            </a:extLst>
          </p:cNvPr>
          <p:cNvCxnSpPr>
            <a:cxnSpLocks/>
          </p:cNvCxnSpPr>
          <p:nvPr/>
        </p:nvCxnSpPr>
        <p:spPr>
          <a:xfrm>
            <a:off x="7047811" y="4954284"/>
            <a:ext cx="13514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466364A0-793C-4A95-9B01-EFBE6D4FA911}"/>
              </a:ext>
            </a:extLst>
          </p:cNvPr>
          <p:cNvSpPr/>
          <p:nvPr/>
        </p:nvSpPr>
        <p:spPr>
          <a:xfrm>
            <a:off x="6032802" y="5020371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7FDD89B4-C7E3-46B4-A9CA-615C03DFF99E}"/>
              </a:ext>
            </a:extLst>
          </p:cNvPr>
          <p:cNvSpPr/>
          <p:nvPr/>
        </p:nvSpPr>
        <p:spPr>
          <a:xfrm>
            <a:off x="5899029" y="5020371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BB850120-7B8C-4370-802E-292C92DA2290}"/>
              </a:ext>
            </a:extLst>
          </p:cNvPr>
          <p:cNvSpPr/>
          <p:nvPr/>
        </p:nvSpPr>
        <p:spPr>
          <a:xfrm>
            <a:off x="5765255" y="5020371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4F830A3B-B6FF-4E02-9BB5-C9F5FEF1786B}"/>
              </a:ext>
            </a:extLst>
          </p:cNvPr>
          <p:cNvSpPr/>
          <p:nvPr/>
        </p:nvSpPr>
        <p:spPr>
          <a:xfrm>
            <a:off x="6579811" y="4762811"/>
            <a:ext cx="468000" cy="811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MLO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2DFE275-C734-4F70-8EB7-7B16A0B618DA}"/>
              </a:ext>
            </a:extLst>
          </p:cNvPr>
          <p:cNvCxnSpPr>
            <a:cxnSpLocks/>
          </p:cNvCxnSpPr>
          <p:nvPr/>
        </p:nvCxnSpPr>
        <p:spPr>
          <a:xfrm>
            <a:off x="7047811" y="5410734"/>
            <a:ext cx="13514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4246ADFC-5979-4638-85D4-0D36FB31AB65}"/>
              </a:ext>
            </a:extLst>
          </p:cNvPr>
          <p:cNvSpPr/>
          <p:nvPr/>
        </p:nvSpPr>
        <p:spPr>
          <a:xfrm>
            <a:off x="8100675" y="4658197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5FCFC7B-2ACD-4779-8611-27A6EAC87C16}"/>
              </a:ext>
            </a:extLst>
          </p:cNvPr>
          <p:cNvSpPr/>
          <p:nvPr/>
        </p:nvSpPr>
        <p:spPr>
          <a:xfrm>
            <a:off x="7385509" y="4658197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41783E39-223D-469E-AD07-99AF28AFE8F0}"/>
              </a:ext>
            </a:extLst>
          </p:cNvPr>
          <p:cNvCxnSpPr>
            <a:cxnSpLocks/>
          </p:cNvCxnSpPr>
          <p:nvPr/>
        </p:nvCxnSpPr>
        <p:spPr>
          <a:xfrm>
            <a:off x="8207826" y="4635531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6EAB4C50-A49C-4D1C-AE57-03FB8AEA42A3}"/>
              </a:ext>
            </a:extLst>
          </p:cNvPr>
          <p:cNvCxnSpPr>
            <a:cxnSpLocks/>
          </p:cNvCxnSpPr>
          <p:nvPr/>
        </p:nvCxnSpPr>
        <p:spPr>
          <a:xfrm>
            <a:off x="7204029" y="4629146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360A5575-B7F3-4C7B-B905-1238E44A4BAB}"/>
              </a:ext>
            </a:extLst>
          </p:cNvPr>
          <p:cNvCxnSpPr>
            <a:cxnSpLocks/>
          </p:cNvCxnSpPr>
          <p:nvPr/>
        </p:nvCxnSpPr>
        <p:spPr>
          <a:xfrm>
            <a:off x="7203193" y="5574096"/>
            <a:ext cx="973403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2A7EA1E8-0D14-4B4E-985A-8F67AB2F5757}"/>
              </a:ext>
            </a:extLst>
          </p:cNvPr>
          <p:cNvCxnSpPr>
            <a:cxnSpLocks/>
          </p:cNvCxnSpPr>
          <p:nvPr/>
        </p:nvCxnSpPr>
        <p:spPr>
          <a:xfrm>
            <a:off x="6299253" y="5193770"/>
            <a:ext cx="28055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矢印: 右 86">
            <a:extLst>
              <a:ext uri="{FF2B5EF4-FFF2-40B4-BE49-F238E27FC236}">
                <a16:creationId xmlns:a16="http://schemas.microsoft.com/office/drawing/2014/main" id="{42FAFE64-510C-47B1-8360-580B688FFA20}"/>
              </a:ext>
            </a:extLst>
          </p:cNvPr>
          <p:cNvSpPr/>
          <p:nvPr/>
        </p:nvSpPr>
        <p:spPr>
          <a:xfrm>
            <a:off x="8610600" y="3058281"/>
            <a:ext cx="467819" cy="10616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矢印: 右 87">
            <a:extLst>
              <a:ext uri="{FF2B5EF4-FFF2-40B4-BE49-F238E27FC236}">
                <a16:creationId xmlns:a16="http://schemas.microsoft.com/office/drawing/2014/main" id="{FA0505BF-9D49-483F-84B9-23F609DE6A4A}"/>
              </a:ext>
            </a:extLst>
          </p:cNvPr>
          <p:cNvSpPr/>
          <p:nvPr/>
        </p:nvSpPr>
        <p:spPr>
          <a:xfrm>
            <a:off x="8577942" y="4712456"/>
            <a:ext cx="467819" cy="10616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278C7054-232C-45AE-9E42-9E993CFB95DC}"/>
              </a:ext>
            </a:extLst>
          </p:cNvPr>
          <p:cNvSpPr/>
          <p:nvPr/>
        </p:nvSpPr>
        <p:spPr>
          <a:xfrm>
            <a:off x="7537079" y="4635531"/>
            <a:ext cx="525414" cy="31875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ysClr val="windowText" lastClr="000000"/>
                </a:solidFill>
              </a:rPr>
              <a:t>Retry</a:t>
            </a:r>
            <a:endParaRPr kumimoji="1" lang="ja-JP" alt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F35CD987-923B-425D-BFEB-05866EF1C88A}"/>
              </a:ext>
            </a:extLst>
          </p:cNvPr>
          <p:cNvSpPr/>
          <p:nvPr/>
        </p:nvSpPr>
        <p:spPr>
          <a:xfrm>
            <a:off x="7212028" y="4648670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10EC851-474F-4B44-8419-448B9B7A48E0}"/>
              </a:ext>
            </a:extLst>
          </p:cNvPr>
          <p:cNvSpPr/>
          <p:nvPr/>
        </p:nvSpPr>
        <p:spPr>
          <a:xfrm>
            <a:off x="8064266" y="5094506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D4C40842-C51B-496D-ABBA-CEB4C2094C47}"/>
              </a:ext>
            </a:extLst>
          </p:cNvPr>
          <p:cNvSpPr/>
          <p:nvPr/>
        </p:nvSpPr>
        <p:spPr>
          <a:xfrm>
            <a:off x="7857176" y="5094506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1670C67C-680D-4E7D-8772-C59D9AEBCD37}"/>
              </a:ext>
            </a:extLst>
          </p:cNvPr>
          <p:cNvCxnSpPr>
            <a:cxnSpLocks/>
          </p:cNvCxnSpPr>
          <p:nvPr/>
        </p:nvCxnSpPr>
        <p:spPr>
          <a:xfrm>
            <a:off x="8070536" y="4634227"/>
            <a:ext cx="144000" cy="3465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A059234B-FD80-4FDA-A7F6-52F467ACC272}"/>
              </a:ext>
            </a:extLst>
          </p:cNvPr>
          <p:cNvSpPr/>
          <p:nvPr/>
        </p:nvSpPr>
        <p:spPr>
          <a:xfrm>
            <a:off x="9621778" y="5041205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574C1E32-9BAB-4072-AB31-BFBB527C6892}"/>
              </a:ext>
            </a:extLst>
          </p:cNvPr>
          <p:cNvCxnSpPr>
            <a:cxnSpLocks/>
          </p:cNvCxnSpPr>
          <p:nvPr/>
        </p:nvCxnSpPr>
        <p:spPr>
          <a:xfrm>
            <a:off x="10503013" y="4975118"/>
            <a:ext cx="13514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75B8623A-C475-4346-B999-BB2C26368054}"/>
              </a:ext>
            </a:extLst>
          </p:cNvPr>
          <p:cNvSpPr/>
          <p:nvPr/>
        </p:nvSpPr>
        <p:spPr>
          <a:xfrm>
            <a:off x="9488004" y="5041205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6DEF6272-EB86-44C5-94B1-8B43D43ECB23}"/>
              </a:ext>
            </a:extLst>
          </p:cNvPr>
          <p:cNvSpPr/>
          <p:nvPr/>
        </p:nvSpPr>
        <p:spPr>
          <a:xfrm>
            <a:off x="9354231" y="5041205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FCEC9CA4-97DA-41FE-99AF-E69A5E8C3801}"/>
              </a:ext>
            </a:extLst>
          </p:cNvPr>
          <p:cNvSpPr/>
          <p:nvPr/>
        </p:nvSpPr>
        <p:spPr>
          <a:xfrm>
            <a:off x="9220457" y="5041205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E5FA5262-B7F8-4A08-98C6-40A2ED604F07}"/>
              </a:ext>
            </a:extLst>
          </p:cNvPr>
          <p:cNvSpPr/>
          <p:nvPr/>
        </p:nvSpPr>
        <p:spPr>
          <a:xfrm>
            <a:off x="10035013" y="4783645"/>
            <a:ext cx="468000" cy="811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MLO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CBF22CF2-AD80-41D8-8E26-0389086F5FB8}"/>
              </a:ext>
            </a:extLst>
          </p:cNvPr>
          <p:cNvCxnSpPr>
            <a:cxnSpLocks/>
          </p:cNvCxnSpPr>
          <p:nvPr/>
        </p:nvCxnSpPr>
        <p:spPr>
          <a:xfrm>
            <a:off x="10503013" y="5431568"/>
            <a:ext cx="13514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E9077518-A6FA-431C-A20A-C52DF1500210}"/>
              </a:ext>
            </a:extLst>
          </p:cNvPr>
          <p:cNvSpPr/>
          <p:nvPr/>
        </p:nvSpPr>
        <p:spPr>
          <a:xfrm>
            <a:off x="11555877" y="4679031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D2A6F62A-FF35-4AD8-A28D-3A09A3057ECD}"/>
              </a:ext>
            </a:extLst>
          </p:cNvPr>
          <p:cNvSpPr/>
          <p:nvPr/>
        </p:nvSpPr>
        <p:spPr>
          <a:xfrm>
            <a:off x="11145512" y="5125346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endParaRPr kumimoji="1" lang="ja-JP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037EC45C-97EF-428D-970F-83B30E9E11DC}"/>
              </a:ext>
            </a:extLst>
          </p:cNvPr>
          <p:cNvCxnSpPr>
            <a:cxnSpLocks/>
          </p:cNvCxnSpPr>
          <p:nvPr/>
        </p:nvCxnSpPr>
        <p:spPr>
          <a:xfrm>
            <a:off x="11663028" y="4656365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9B8C6E23-0244-4B34-A10C-FAF6CBD510E5}"/>
              </a:ext>
            </a:extLst>
          </p:cNvPr>
          <p:cNvCxnSpPr>
            <a:cxnSpLocks/>
          </p:cNvCxnSpPr>
          <p:nvPr/>
        </p:nvCxnSpPr>
        <p:spPr>
          <a:xfrm>
            <a:off x="10974080" y="4648670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>
            <a:extLst>
              <a:ext uri="{FF2B5EF4-FFF2-40B4-BE49-F238E27FC236}">
                <a16:creationId xmlns:a16="http://schemas.microsoft.com/office/drawing/2014/main" id="{37B81403-E078-43CA-8872-A00F583C8DD5}"/>
              </a:ext>
            </a:extLst>
          </p:cNvPr>
          <p:cNvCxnSpPr>
            <a:cxnSpLocks/>
          </p:cNvCxnSpPr>
          <p:nvPr/>
        </p:nvCxnSpPr>
        <p:spPr>
          <a:xfrm>
            <a:off x="10972031" y="5594930"/>
            <a:ext cx="659767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AD6B84BE-10D7-4FCF-BF52-04969455F05D}"/>
              </a:ext>
            </a:extLst>
          </p:cNvPr>
          <p:cNvCxnSpPr>
            <a:cxnSpLocks/>
          </p:cNvCxnSpPr>
          <p:nvPr/>
        </p:nvCxnSpPr>
        <p:spPr>
          <a:xfrm>
            <a:off x="9754455" y="5214604"/>
            <a:ext cx="28055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0A9FFE9E-5951-4B5D-8D6F-80936139B6CF}"/>
              </a:ext>
            </a:extLst>
          </p:cNvPr>
          <p:cNvSpPr/>
          <p:nvPr/>
        </p:nvSpPr>
        <p:spPr>
          <a:xfrm>
            <a:off x="11079181" y="4656365"/>
            <a:ext cx="438513" cy="31875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ysClr val="windowText" lastClr="000000"/>
                </a:solidFill>
              </a:rPr>
              <a:t>Retry</a:t>
            </a:r>
            <a:endParaRPr kumimoji="1" lang="ja-JP" alt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B37A246D-39CF-4AC1-8D3F-B773A7DB51FC}"/>
              </a:ext>
            </a:extLst>
          </p:cNvPr>
          <p:cNvSpPr/>
          <p:nvPr/>
        </p:nvSpPr>
        <p:spPr>
          <a:xfrm>
            <a:off x="10972031" y="5115819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C6220432-6A8B-40EA-AB47-B4DEDAFB992C}"/>
              </a:ext>
            </a:extLst>
          </p:cNvPr>
          <p:cNvSpPr/>
          <p:nvPr/>
        </p:nvSpPr>
        <p:spPr>
          <a:xfrm>
            <a:off x="11519468" y="5115340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F42F5CD5-19AF-43B8-AE62-920522AB465D}"/>
              </a:ext>
            </a:extLst>
          </p:cNvPr>
          <p:cNvSpPr/>
          <p:nvPr/>
        </p:nvSpPr>
        <p:spPr>
          <a:xfrm>
            <a:off x="11312378" y="5115340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8830834D-56D8-4D90-B9C8-007EB2F4B047}"/>
              </a:ext>
            </a:extLst>
          </p:cNvPr>
          <p:cNvCxnSpPr>
            <a:cxnSpLocks/>
          </p:cNvCxnSpPr>
          <p:nvPr/>
        </p:nvCxnSpPr>
        <p:spPr>
          <a:xfrm>
            <a:off x="11525738" y="4655061"/>
            <a:ext cx="144000" cy="3465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CFD8AB77-9509-4A8A-8C5C-CF9C7CC9D73F}"/>
              </a:ext>
            </a:extLst>
          </p:cNvPr>
          <p:cNvSpPr txBox="1"/>
          <p:nvPr/>
        </p:nvSpPr>
        <p:spPr>
          <a:xfrm>
            <a:off x="10265000" y="4075607"/>
            <a:ext cx="16294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/>
              <a:t>Balance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6F3CD431-2214-4685-A97D-3C6C27E4FAEB}"/>
              </a:ext>
            </a:extLst>
          </p:cNvPr>
          <p:cNvSpPr txBox="1"/>
          <p:nvPr/>
        </p:nvSpPr>
        <p:spPr>
          <a:xfrm>
            <a:off x="9256498" y="5805132"/>
            <a:ext cx="29355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/>
              <a:t>Exploit alternative link</a:t>
            </a:r>
          </a:p>
        </p:txBody>
      </p:sp>
    </p:spTree>
    <p:extLst>
      <p:ext uri="{BB962C8B-B14F-4D97-AF65-F5344CB8AC3E}">
        <p14:creationId xmlns:p14="http://schemas.microsoft.com/office/powerpoint/2010/main" val="308420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0B533D-B66F-4A40-9759-E9F787C6B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421"/>
            <a:ext cx="10515600" cy="340600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b="1" dirty="0"/>
              <a:t>Design policy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Follow structure of 802.11 MAC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Based on protocols defined in 11be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Maximize amount of data transmission per unit time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b="1" dirty="0"/>
              <a:t>Design concept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Enhance response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Control on A-MPDU Tx buffer, lower part of MAC, is employed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Enhance robustness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All frames are replicated and stored in all Tx buffers for exploiting alternative links promptly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Enhance efficiency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Delivered frames on a link are deleted from all Tx buffers for mitigating redundant transmissions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altLang="ja-JP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F21BA5D-1863-4AB9-B19D-394CF78CA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/>
              <a:t>Design of multi-link transmission control</a:t>
            </a:r>
            <a:endParaRPr kumimoji="1" lang="ja-JP" altLang="en-US" sz="4000" dirty="0"/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A36427AD-95EB-4AAC-8E4A-B0FE1923B72C}"/>
              </a:ext>
            </a:extLst>
          </p:cNvPr>
          <p:cNvCxnSpPr>
            <a:cxnSpLocks/>
          </p:cNvCxnSpPr>
          <p:nvPr/>
        </p:nvCxnSpPr>
        <p:spPr>
          <a:xfrm>
            <a:off x="7470030" y="5019185"/>
            <a:ext cx="13514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84BA6476-BD21-4CAB-A769-BB5CF78AC14C}"/>
              </a:ext>
            </a:extLst>
          </p:cNvPr>
          <p:cNvCxnSpPr>
            <a:cxnSpLocks/>
          </p:cNvCxnSpPr>
          <p:nvPr/>
        </p:nvCxnSpPr>
        <p:spPr>
          <a:xfrm>
            <a:off x="7470030" y="5684958"/>
            <a:ext cx="13514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F5B48EF0-98AF-408C-A5EF-7626C2C734F8}"/>
              </a:ext>
            </a:extLst>
          </p:cNvPr>
          <p:cNvSpPr/>
          <p:nvPr/>
        </p:nvSpPr>
        <p:spPr>
          <a:xfrm>
            <a:off x="8522894" y="4723098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7D06E7D9-27A5-4470-A442-B9C1D4F127B1}"/>
              </a:ext>
            </a:extLst>
          </p:cNvPr>
          <p:cNvSpPr/>
          <p:nvPr/>
        </p:nvSpPr>
        <p:spPr>
          <a:xfrm>
            <a:off x="8112529" y="5378736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endParaRPr kumimoji="1" lang="ja-JP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B335C06D-37F6-46BB-AEE3-CBA7C32793FB}"/>
              </a:ext>
            </a:extLst>
          </p:cNvPr>
          <p:cNvCxnSpPr>
            <a:cxnSpLocks/>
          </p:cNvCxnSpPr>
          <p:nvPr/>
        </p:nvCxnSpPr>
        <p:spPr>
          <a:xfrm>
            <a:off x="8630045" y="4777551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E09A9D7A-DB8F-483C-A098-27DA1F6514E5}"/>
              </a:ext>
            </a:extLst>
          </p:cNvPr>
          <p:cNvCxnSpPr>
            <a:cxnSpLocks/>
          </p:cNvCxnSpPr>
          <p:nvPr/>
        </p:nvCxnSpPr>
        <p:spPr>
          <a:xfrm>
            <a:off x="7941097" y="4769856"/>
            <a:ext cx="0" cy="958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92AB6836-E27B-41FD-A749-7A8CC90A4744}"/>
              </a:ext>
            </a:extLst>
          </p:cNvPr>
          <p:cNvCxnSpPr>
            <a:cxnSpLocks/>
          </p:cNvCxnSpPr>
          <p:nvPr/>
        </p:nvCxnSpPr>
        <p:spPr>
          <a:xfrm>
            <a:off x="7939048" y="5848320"/>
            <a:ext cx="659767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0E571458-E99F-4532-9236-A38E16AC75DC}"/>
              </a:ext>
            </a:extLst>
          </p:cNvPr>
          <p:cNvSpPr/>
          <p:nvPr/>
        </p:nvSpPr>
        <p:spPr>
          <a:xfrm>
            <a:off x="8046198" y="4700432"/>
            <a:ext cx="438513" cy="31875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ysClr val="windowText" lastClr="000000"/>
                </a:solidFill>
              </a:rPr>
              <a:t>Retry</a:t>
            </a:r>
            <a:endParaRPr kumimoji="1" lang="ja-JP" alt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76846795-6FC9-4879-9749-4679E2EAB98A}"/>
              </a:ext>
            </a:extLst>
          </p:cNvPr>
          <p:cNvSpPr/>
          <p:nvPr/>
        </p:nvSpPr>
        <p:spPr>
          <a:xfrm>
            <a:off x="7939048" y="5369209"/>
            <a:ext cx="107151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07391583-53D3-4A06-9F23-CF1BCA7659F8}"/>
              </a:ext>
            </a:extLst>
          </p:cNvPr>
          <p:cNvSpPr/>
          <p:nvPr/>
        </p:nvSpPr>
        <p:spPr>
          <a:xfrm>
            <a:off x="8486485" y="5368730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F5081E7D-526A-458A-A5AF-AFCF0A41FB5E}"/>
              </a:ext>
            </a:extLst>
          </p:cNvPr>
          <p:cNvSpPr/>
          <p:nvPr/>
        </p:nvSpPr>
        <p:spPr>
          <a:xfrm>
            <a:off x="8279395" y="5368730"/>
            <a:ext cx="132677" cy="2960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F675069E-B5FE-4A87-BAB1-11968444F151}"/>
              </a:ext>
            </a:extLst>
          </p:cNvPr>
          <p:cNvCxnSpPr>
            <a:cxnSpLocks/>
          </p:cNvCxnSpPr>
          <p:nvPr/>
        </p:nvCxnSpPr>
        <p:spPr>
          <a:xfrm>
            <a:off x="8492755" y="4699128"/>
            <a:ext cx="144000" cy="3465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B7723CE4-BE45-47F2-8401-462528383E13}"/>
              </a:ext>
            </a:extLst>
          </p:cNvPr>
          <p:cNvSpPr txBox="1"/>
          <p:nvPr/>
        </p:nvSpPr>
        <p:spPr>
          <a:xfrm>
            <a:off x="2941712" y="6084894"/>
            <a:ext cx="288380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2000" b="1" dirty="0">
                <a:solidFill>
                  <a:srgbClr val="00B050"/>
                </a:solidFill>
              </a:rPr>
              <a:t>Store replicated frames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D6D8BCC2-C9A5-44A3-9BD3-532427167A5D}"/>
              </a:ext>
            </a:extLst>
          </p:cNvPr>
          <p:cNvSpPr/>
          <p:nvPr/>
        </p:nvSpPr>
        <p:spPr>
          <a:xfrm>
            <a:off x="4765283" y="4603288"/>
            <a:ext cx="2661433" cy="1443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4537F097-0C6E-4C50-A6EB-2E715E812E5A}"/>
              </a:ext>
            </a:extLst>
          </p:cNvPr>
          <p:cNvCxnSpPr>
            <a:cxnSpLocks/>
          </p:cNvCxnSpPr>
          <p:nvPr/>
        </p:nvCxnSpPr>
        <p:spPr>
          <a:xfrm flipV="1">
            <a:off x="4559248" y="5311178"/>
            <a:ext cx="447747" cy="444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>
            <a:extLst>
              <a:ext uri="{FF2B5EF4-FFF2-40B4-BE49-F238E27FC236}">
                <a16:creationId xmlns:a16="http://schemas.microsoft.com/office/drawing/2014/main" id="{97688405-CAC9-4CC1-8C06-57E2E513EFAD}"/>
              </a:ext>
            </a:extLst>
          </p:cNvPr>
          <p:cNvCxnSpPr>
            <a:cxnSpLocks/>
          </p:cNvCxnSpPr>
          <p:nvPr/>
        </p:nvCxnSpPr>
        <p:spPr>
          <a:xfrm>
            <a:off x="5273051" y="5003649"/>
            <a:ext cx="3240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>
            <a:extLst>
              <a:ext uri="{FF2B5EF4-FFF2-40B4-BE49-F238E27FC236}">
                <a16:creationId xmlns:a16="http://schemas.microsoft.com/office/drawing/2014/main" id="{5D3B484E-7B26-4927-AE0B-26C907F0D809}"/>
              </a:ext>
            </a:extLst>
          </p:cNvPr>
          <p:cNvCxnSpPr>
            <a:cxnSpLocks/>
            <a:stCxn id="99" idx="3"/>
            <a:endCxn id="125" idx="1"/>
          </p:cNvCxnSpPr>
          <p:nvPr/>
        </p:nvCxnSpPr>
        <p:spPr>
          <a:xfrm flipV="1">
            <a:off x="5825515" y="5694879"/>
            <a:ext cx="391422" cy="54390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30217A28-6022-4A1F-BFFB-CB0E0CAD91EF}"/>
              </a:ext>
            </a:extLst>
          </p:cNvPr>
          <p:cNvSpPr txBox="1"/>
          <p:nvPr/>
        </p:nvSpPr>
        <p:spPr>
          <a:xfrm>
            <a:off x="6089010" y="6121147"/>
            <a:ext cx="26754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Delete delivered frames</a:t>
            </a: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35F7E369-EC0E-4923-8B3E-951F4F6689B6}"/>
              </a:ext>
            </a:extLst>
          </p:cNvPr>
          <p:cNvSpPr/>
          <p:nvPr/>
        </p:nvSpPr>
        <p:spPr>
          <a:xfrm>
            <a:off x="6764120" y="4845947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9348591A-E2FA-4D9E-ADEE-2D8459CC77E5}"/>
              </a:ext>
            </a:extLst>
          </p:cNvPr>
          <p:cNvSpPr/>
          <p:nvPr/>
        </p:nvSpPr>
        <p:spPr>
          <a:xfrm>
            <a:off x="6581726" y="4845947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2523D628-4C3B-43A0-8E74-59A4B283294B}"/>
              </a:ext>
            </a:extLst>
          </p:cNvPr>
          <p:cNvSpPr/>
          <p:nvPr/>
        </p:nvSpPr>
        <p:spPr>
          <a:xfrm>
            <a:off x="6399332" y="4845947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7D7CBCD0-0D1A-499C-BC97-93061A66E182}"/>
              </a:ext>
            </a:extLst>
          </p:cNvPr>
          <p:cNvSpPr/>
          <p:nvPr/>
        </p:nvSpPr>
        <p:spPr>
          <a:xfrm>
            <a:off x="6216937" y="4845947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F5146A73-3312-41AC-9E31-648FE522B6B7}"/>
              </a:ext>
            </a:extLst>
          </p:cNvPr>
          <p:cNvSpPr/>
          <p:nvPr/>
        </p:nvSpPr>
        <p:spPr>
          <a:xfrm>
            <a:off x="5608015" y="4755689"/>
            <a:ext cx="1476499" cy="495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altLang="ja-JP" sz="1400" b="1" dirty="0">
                <a:solidFill>
                  <a:schemeClr val="tx1"/>
                </a:solidFill>
              </a:rPr>
              <a:t>MAC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30466CF6-9BE2-4352-9CB5-7B79DC187090}"/>
              </a:ext>
            </a:extLst>
          </p:cNvPr>
          <p:cNvSpPr/>
          <p:nvPr/>
        </p:nvSpPr>
        <p:spPr>
          <a:xfrm>
            <a:off x="4996629" y="4755688"/>
            <a:ext cx="276422" cy="1146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BD9B80CA-E736-47AE-BF8C-B24DF8816686}"/>
              </a:ext>
            </a:extLst>
          </p:cNvPr>
          <p:cNvSpPr/>
          <p:nvPr/>
        </p:nvSpPr>
        <p:spPr>
          <a:xfrm>
            <a:off x="4381264" y="5153475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DA55793D-915A-4328-9E5A-B376A414B8E1}"/>
              </a:ext>
            </a:extLst>
          </p:cNvPr>
          <p:cNvSpPr/>
          <p:nvPr/>
        </p:nvSpPr>
        <p:spPr>
          <a:xfrm>
            <a:off x="4198870" y="5153475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0666EBDB-4A44-461C-B150-F1787F170FA6}"/>
              </a:ext>
            </a:extLst>
          </p:cNvPr>
          <p:cNvSpPr/>
          <p:nvPr/>
        </p:nvSpPr>
        <p:spPr>
          <a:xfrm>
            <a:off x="4016476" y="5153475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CBE49455-E2C0-484B-8537-5EA61A45D803}"/>
              </a:ext>
            </a:extLst>
          </p:cNvPr>
          <p:cNvSpPr/>
          <p:nvPr/>
        </p:nvSpPr>
        <p:spPr>
          <a:xfrm>
            <a:off x="3834081" y="5153475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0DF600F8-9C2E-4DE0-BCF6-E993F1200BA0}"/>
              </a:ext>
            </a:extLst>
          </p:cNvPr>
          <p:cNvSpPr/>
          <p:nvPr/>
        </p:nvSpPr>
        <p:spPr>
          <a:xfrm>
            <a:off x="6764120" y="5537176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67DDD001-74AC-44F8-885D-6C50466992A7}"/>
              </a:ext>
            </a:extLst>
          </p:cNvPr>
          <p:cNvSpPr/>
          <p:nvPr/>
        </p:nvSpPr>
        <p:spPr>
          <a:xfrm>
            <a:off x="6581726" y="5537176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5ECD93B3-96D7-420E-98BE-FF1D11000EFB}"/>
              </a:ext>
            </a:extLst>
          </p:cNvPr>
          <p:cNvSpPr/>
          <p:nvPr/>
        </p:nvSpPr>
        <p:spPr>
          <a:xfrm>
            <a:off x="6399332" y="5537176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D0BC778A-C461-49D1-8383-683F610D5FD1}"/>
              </a:ext>
            </a:extLst>
          </p:cNvPr>
          <p:cNvSpPr/>
          <p:nvPr/>
        </p:nvSpPr>
        <p:spPr>
          <a:xfrm>
            <a:off x="6216937" y="5537176"/>
            <a:ext cx="180899" cy="3154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134FECB2-95A9-47E0-BF48-AFE07FFD0FA3}"/>
              </a:ext>
            </a:extLst>
          </p:cNvPr>
          <p:cNvSpPr/>
          <p:nvPr/>
        </p:nvSpPr>
        <p:spPr>
          <a:xfrm>
            <a:off x="5608015" y="5427158"/>
            <a:ext cx="1476500" cy="495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altLang="ja-JP" sz="1400" b="1" dirty="0">
                <a:solidFill>
                  <a:schemeClr val="tx1"/>
                </a:solidFill>
              </a:rPr>
              <a:t>MAC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130" name="直線矢印コネクタ 129">
            <a:extLst>
              <a:ext uri="{FF2B5EF4-FFF2-40B4-BE49-F238E27FC236}">
                <a16:creationId xmlns:a16="http://schemas.microsoft.com/office/drawing/2014/main" id="{46FF55B9-2603-4F4A-AF24-73AD8BA9963B}"/>
              </a:ext>
            </a:extLst>
          </p:cNvPr>
          <p:cNvCxnSpPr>
            <a:cxnSpLocks/>
          </p:cNvCxnSpPr>
          <p:nvPr/>
        </p:nvCxnSpPr>
        <p:spPr>
          <a:xfrm>
            <a:off x="5273051" y="5694878"/>
            <a:ext cx="3240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>
            <a:extLst>
              <a:ext uri="{FF2B5EF4-FFF2-40B4-BE49-F238E27FC236}">
                <a16:creationId xmlns:a16="http://schemas.microsoft.com/office/drawing/2014/main" id="{C12AC930-9520-49FF-9DE6-5175EE05A900}"/>
              </a:ext>
            </a:extLst>
          </p:cNvPr>
          <p:cNvCxnSpPr>
            <a:cxnSpLocks/>
          </p:cNvCxnSpPr>
          <p:nvPr/>
        </p:nvCxnSpPr>
        <p:spPr>
          <a:xfrm>
            <a:off x="7112005" y="5003649"/>
            <a:ext cx="3240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矢印コネクタ 131">
            <a:extLst>
              <a:ext uri="{FF2B5EF4-FFF2-40B4-BE49-F238E27FC236}">
                <a16:creationId xmlns:a16="http://schemas.microsoft.com/office/drawing/2014/main" id="{EB2CD394-C27E-4FEF-BE8D-060804A654E0}"/>
              </a:ext>
            </a:extLst>
          </p:cNvPr>
          <p:cNvCxnSpPr>
            <a:cxnSpLocks/>
          </p:cNvCxnSpPr>
          <p:nvPr/>
        </p:nvCxnSpPr>
        <p:spPr>
          <a:xfrm>
            <a:off x="7112005" y="5694878"/>
            <a:ext cx="3240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楕円 134">
            <a:extLst>
              <a:ext uri="{FF2B5EF4-FFF2-40B4-BE49-F238E27FC236}">
                <a16:creationId xmlns:a16="http://schemas.microsoft.com/office/drawing/2014/main" id="{3688AB7D-830B-4162-9CC1-FE35B8868262}"/>
              </a:ext>
            </a:extLst>
          </p:cNvPr>
          <p:cNvSpPr/>
          <p:nvPr/>
        </p:nvSpPr>
        <p:spPr>
          <a:xfrm>
            <a:off x="6118511" y="4654918"/>
            <a:ext cx="902413" cy="139214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id="{F8A0C03A-9C83-469F-847A-009EC0B85D50}"/>
              </a:ext>
            </a:extLst>
          </p:cNvPr>
          <p:cNvCxnSpPr>
            <a:cxnSpLocks/>
            <a:stCxn id="114" idx="1"/>
          </p:cNvCxnSpPr>
          <p:nvPr/>
        </p:nvCxnSpPr>
        <p:spPr>
          <a:xfrm flipV="1">
            <a:off x="6216937" y="4994096"/>
            <a:ext cx="728082" cy="955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>
            <a:extLst>
              <a:ext uri="{FF2B5EF4-FFF2-40B4-BE49-F238E27FC236}">
                <a16:creationId xmlns:a16="http://schemas.microsoft.com/office/drawing/2014/main" id="{DBD5EB71-87AE-4DC0-93BD-CBE6C2E30EC5}"/>
              </a:ext>
            </a:extLst>
          </p:cNvPr>
          <p:cNvCxnSpPr>
            <a:cxnSpLocks/>
            <a:stCxn id="99" idx="3"/>
            <a:endCxn id="114" idx="1"/>
          </p:cNvCxnSpPr>
          <p:nvPr/>
        </p:nvCxnSpPr>
        <p:spPr>
          <a:xfrm flipV="1">
            <a:off x="5825515" y="5003650"/>
            <a:ext cx="391422" cy="1235133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18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193F33-C5D7-3545-8206-98B7302E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788" y="1920552"/>
            <a:ext cx="5496816" cy="45548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sz="2400" b="1" dirty="0"/>
              <a:t>Information sharing</a:t>
            </a:r>
            <a:endParaRPr lang="en-US" altLang="ja-JP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sz="2400" dirty="0"/>
              <a:t>Block Ack</a:t>
            </a:r>
            <a:r>
              <a:rPr lang="ja-JP" altLang="en-US" sz="2400" dirty="0"/>
              <a:t>（</a:t>
            </a:r>
            <a:r>
              <a:rPr lang="en-US" altLang="ja-JP" sz="2400" dirty="0"/>
              <a:t>BA</a:t>
            </a:r>
            <a:r>
              <a:rPr lang="ja-JP" altLang="en-US" sz="2400"/>
              <a:t>）</a:t>
            </a:r>
            <a:r>
              <a:rPr lang="en-US" altLang="ja-JP" sz="2400" dirty="0"/>
              <a:t>carries information of delivered frames on all links </a:t>
            </a:r>
            <a:endParaRPr lang="en-US" altLang="ja-JP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sz="2400" b="1" dirty="0"/>
              <a:t>Deletion of delivered frames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sz="2600" dirty="0"/>
              <a:t>Delivered frames on other links are deleted from Tx buffer according to received BA</a:t>
            </a:r>
            <a:endParaRPr lang="en-US" altLang="ja-JP" sz="2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sz="2400" b="1" dirty="0"/>
              <a:t>Operation overview</a:t>
            </a:r>
            <a:endParaRPr lang="en-US" altLang="ja-JP" sz="2400" b="1" strike="sngStrike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sz="2000" dirty="0"/>
              <a:t>All frames are stored in all Tx buffers</a:t>
            </a:r>
            <a:r>
              <a:rPr lang="ja-JP" altLang="en-US" sz="2000" dirty="0"/>
              <a:t>（</a:t>
            </a:r>
            <a:r>
              <a:rPr lang="en-US" altLang="ja-JP" sz="2000" dirty="0"/>
              <a:t>Mirroring</a:t>
            </a:r>
            <a:r>
              <a:rPr lang="ja-JP" altLang="en-US" sz="2000" dirty="0"/>
              <a:t>）</a:t>
            </a:r>
            <a:endParaRPr lang="en-US" altLang="ja-JP" sz="20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sz="2000" dirty="0"/>
              <a:t>Scoreboard contexts are shared among all Rx MACs</a:t>
            </a:r>
            <a:endParaRPr lang="en-US" altLang="ja-JP" sz="16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sz="2000" dirty="0"/>
              <a:t>Merged scoreboard information is sent to Tx MACs using BAs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ja-JP" sz="2000" dirty="0"/>
              <a:t>Each Tx MAC deletes delivered frames according to received BA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956C76-082E-8C42-AC4E-5B9BC9A49D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5EA7534-E8C1-480A-9DF2-12890E99CD4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18BB121-7563-CD47-80E4-C898BF08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6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Implementation of multi-link transmission control</a:t>
            </a:r>
            <a:br>
              <a:rPr lang="en-US" altLang="ja-JP" sz="3200" dirty="0"/>
            </a:br>
            <a:r>
              <a:rPr lang="en-US" altLang="ja-JP" sz="3200" dirty="0"/>
              <a:t>Mirroring +</a:t>
            </a:r>
            <a:r>
              <a:rPr lang="ja-JP" altLang="en-US" sz="3200" dirty="0"/>
              <a:t> </a:t>
            </a:r>
            <a:r>
              <a:rPr lang="en-US" altLang="ja-JP" sz="3200" dirty="0"/>
              <a:t>Merged BA</a:t>
            </a:r>
            <a:r>
              <a:rPr lang="ja-JP" altLang="en-US" sz="3200" dirty="0"/>
              <a:t> （</a:t>
            </a:r>
            <a:r>
              <a:rPr lang="en-US" altLang="ja-JP" sz="3200" dirty="0"/>
              <a:t>MMBA</a:t>
            </a:r>
            <a:r>
              <a:rPr lang="ja-JP" altLang="en-US" sz="3200" dirty="0"/>
              <a:t>）</a:t>
            </a:r>
            <a:endParaRPr kumimoji="1" lang="ja-JP" altLang="en-US" sz="3200" dirty="0">
              <a:highlight>
                <a:srgbClr val="C0C0C0"/>
              </a:highlight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3B51386-1E98-491C-ABFB-FF8166277A4C}"/>
              </a:ext>
            </a:extLst>
          </p:cNvPr>
          <p:cNvGrpSpPr/>
          <p:nvPr/>
        </p:nvGrpSpPr>
        <p:grpSpPr>
          <a:xfrm>
            <a:off x="6095999" y="1789841"/>
            <a:ext cx="5730837" cy="4442669"/>
            <a:chOff x="6433931" y="2168052"/>
            <a:chExt cx="4741483" cy="3675700"/>
          </a:xfrm>
        </p:grpSpPr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2E3BF7F4-AEF3-A341-B7E4-5C5EFB1F3569}"/>
                </a:ext>
              </a:extLst>
            </p:cNvPr>
            <p:cNvSpPr/>
            <p:nvPr/>
          </p:nvSpPr>
          <p:spPr>
            <a:xfrm>
              <a:off x="9083952" y="3456273"/>
              <a:ext cx="1257590" cy="9150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Wait/Retry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A2CA70C7-04A9-9F41-B760-D92B48294417}"/>
                </a:ext>
              </a:extLst>
            </p:cNvPr>
            <p:cNvSpPr/>
            <p:nvPr/>
          </p:nvSpPr>
          <p:spPr>
            <a:xfrm>
              <a:off x="7204859" y="5104397"/>
              <a:ext cx="1257590" cy="28424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Wait/Retry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フリーフォーム: 図形 63">
              <a:extLst>
                <a:ext uri="{FF2B5EF4-FFF2-40B4-BE49-F238E27FC236}">
                  <a16:creationId xmlns:a16="http://schemas.microsoft.com/office/drawing/2014/main" id="{79BAC723-9A26-F646-887D-B4AB7A83C5E6}"/>
                </a:ext>
              </a:extLst>
            </p:cNvPr>
            <p:cNvSpPr/>
            <p:nvPr/>
          </p:nvSpPr>
          <p:spPr>
            <a:xfrm>
              <a:off x="6983903" y="2168052"/>
              <a:ext cx="3608388" cy="903701"/>
            </a:xfrm>
            <a:custGeom>
              <a:avLst/>
              <a:gdLst>
                <a:gd name="connsiteX0" fmla="*/ 0 w 3606800"/>
                <a:gd name="connsiteY0" fmla="*/ 0 h 552450"/>
                <a:gd name="connsiteX1" fmla="*/ 3606800 w 3606800"/>
                <a:gd name="connsiteY1" fmla="*/ 0 h 552450"/>
                <a:gd name="connsiteX2" fmla="*/ 3606800 w 3606800"/>
                <a:gd name="connsiteY2" fmla="*/ 552450 h 552450"/>
                <a:gd name="connsiteX3" fmla="*/ 2990850 w 3606800"/>
                <a:gd name="connsiteY3" fmla="*/ 552450 h 552450"/>
                <a:gd name="connsiteX4" fmla="*/ 2990850 w 3606800"/>
                <a:gd name="connsiteY4" fmla="*/ 95250 h 552450"/>
                <a:gd name="connsiteX5" fmla="*/ 615950 w 3606800"/>
                <a:gd name="connsiteY5" fmla="*/ 95250 h 552450"/>
                <a:gd name="connsiteX6" fmla="*/ 615950 w 3606800"/>
                <a:gd name="connsiteY6" fmla="*/ 552450 h 552450"/>
                <a:gd name="connsiteX7" fmla="*/ 12700 w 3606800"/>
                <a:gd name="connsiteY7" fmla="*/ 552450 h 552450"/>
                <a:gd name="connsiteX8" fmla="*/ 0 w 3606800"/>
                <a:gd name="connsiteY8" fmla="*/ 0 h 552450"/>
                <a:gd name="connsiteX0" fmla="*/ 6350 w 3613150"/>
                <a:gd name="connsiteY0" fmla="*/ 0 h 552450"/>
                <a:gd name="connsiteX1" fmla="*/ 3613150 w 3613150"/>
                <a:gd name="connsiteY1" fmla="*/ 0 h 552450"/>
                <a:gd name="connsiteX2" fmla="*/ 3613150 w 3613150"/>
                <a:gd name="connsiteY2" fmla="*/ 552450 h 552450"/>
                <a:gd name="connsiteX3" fmla="*/ 2997200 w 3613150"/>
                <a:gd name="connsiteY3" fmla="*/ 552450 h 552450"/>
                <a:gd name="connsiteX4" fmla="*/ 2997200 w 3613150"/>
                <a:gd name="connsiteY4" fmla="*/ 95250 h 552450"/>
                <a:gd name="connsiteX5" fmla="*/ 622300 w 3613150"/>
                <a:gd name="connsiteY5" fmla="*/ 95250 h 552450"/>
                <a:gd name="connsiteX6" fmla="*/ 622300 w 3613150"/>
                <a:gd name="connsiteY6" fmla="*/ 552450 h 552450"/>
                <a:gd name="connsiteX7" fmla="*/ 0 w 3613150"/>
                <a:gd name="connsiteY7" fmla="*/ 552450 h 552450"/>
                <a:gd name="connsiteX8" fmla="*/ 6350 w 3613150"/>
                <a:gd name="connsiteY8" fmla="*/ 0 h 552450"/>
                <a:gd name="connsiteX0" fmla="*/ 1588 w 3608388"/>
                <a:gd name="connsiteY0" fmla="*/ 0 h 552450"/>
                <a:gd name="connsiteX1" fmla="*/ 3608388 w 3608388"/>
                <a:gd name="connsiteY1" fmla="*/ 0 h 552450"/>
                <a:gd name="connsiteX2" fmla="*/ 3608388 w 3608388"/>
                <a:gd name="connsiteY2" fmla="*/ 552450 h 552450"/>
                <a:gd name="connsiteX3" fmla="*/ 2992438 w 3608388"/>
                <a:gd name="connsiteY3" fmla="*/ 552450 h 552450"/>
                <a:gd name="connsiteX4" fmla="*/ 2992438 w 3608388"/>
                <a:gd name="connsiteY4" fmla="*/ 95250 h 552450"/>
                <a:gd name="connsiteX5" fmla="*/ 617538 w 3608388"/>
                <a:gd name="connsiteY5" fmla="*/ 95250 h 552450"/>
                <a:gd name="connsiteX6" fmla="*/ 617538 w 3608388"/>
                <a:gd name="connsiteY6" fmla="*/ 552450 h 552450"/>
                <a:gd name="connsiteX7" fmla="*/ 0 w 3608388"/>
                <a:gd name="connsiteY7" fmla="*/ 552450 h 552450"/>
                <a:gd name="connsiteX8" fmla="*/ 1588 w 3608388"/>
                <a:gd name="connsiteY8" fmla="*/ 0 h 552450"/>
                <a:gd name="connsiteX0" fmla="*/ 10594 w 3608388"/>
                <a:gd name="connsiteY0" fmla="*/ 0 h 903700"/>
                <a:gd name="connsiteX1" fmla="*/ 3608388 w 3608388"/>
                <a:gd name="connsiteY1" fmla="*/ 351250 h 903700"/>
                <a:gd name="connsiteX2" fmla="*/ 3608388 w 3608388"/>
                <a:gd name="connsiteY2" fmla="*/ 903700 h 903700"/>
                <a:gd name="connsiteX3" fmla="*/ 2992438 w 3608388"/>
                <a:gd name="connsiteY3" fmla="*/ 903700 h 903700"/>
                <a:gd name="connsiteX4" fmla="*/ 2992438 w 3608388"/>
                <a:gd name="connsiteY4" fmla="*/ 446500 h 903700"/>
                <a:gd name="connsiteX5" fmla="*/ 617538 w 3608388"/>
                <a:gd name="connsiteY5" fmla="*/ 446500 h 903700"/>
                <a:gd name="connsiteX6" fmla="*/ 617538 w 3608388"/>
                <a:gd name="connsiteY6" fmla="*/ 903700 h 903700"/>
                <a:gd name="connsiteX7" fmla="*/ 0 w 3608388"/>
                <a:gd name="connsiteY7" fmla="*/ 903700 h 903700"/>
                <a:gd name="connsiteX8" fmla="*/ 10594 w 3608388"/>
                <a:gd name="connsiteY8" fmla="*/ 0 h 903700"/>
                <a:gd name="connsiteX0" fmla="*/ 10594 w 3608388"/>
                <a:gd name="connsiteY0" fmla="*/ 0 h 903700"/>
                <a:gd name="connsiteX1" fmla="*/ 3608388 w 3608388"/>
                <a:gd name="connsiteY1" fmla="*/ 18012 h 903700"/>
                <a:gd name="connsiteX2" fmla="*/ 3608388 w 3608388"/>
                <a:gd name="connsiteY2" fmla="*/ 903700 h 903700"/>
                <a:gd name="connsiteX3" fmla="*/ 2992438 w 3608388"/>
                <a:gd name="connsiteY3" fmla="*/ 903700 h 903700"/>
                <a:gd name="connsiteX4" fmla="*/ 2992438 w 3608388"/>
                <a:gd name="connsiteY4" fmla="*/ 446500 h 903700"/>
                <a:gd name="connsiteX5" fmla="*/ 617538 w 3608388"/>
                <a:gd name="connsiteY5" fmla="*/ 446500 h 903700"/>
                <a:gd name="connsiteX6" fmla="*/ 617538 w 3608388"/>
                <a:gd name="connsiteY6" fmla="*/ 903700 h 903700"/>
                <a:gd name="connsiteX7" fmla="*/ 0 w 3608388"/>
                <a:gd name="connsiteY7" fmla="*/ 903700 h 903700"/>
                <a:gd name="connsiteX8" fmla="*/ 10594 w 3608388"/>
                <a:gd name="connsiteY8" fmla="*/ 0 h 90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8388" h="903700">
                  <a:moveTo>
                    <a:pt x="10594" y="0"/>
                  </a:moveTo>
                  <a:lnTo>
                    <a:pt x="3608388" y="18012"/>
                  </a:lnTo>
                  <a:lnTo>
                    <a:pt x="3608388" y="903700"/>
                  </a:lnTo>
                  <a:lnTo>
                    <a:pt x="2992438" y="903700"/>
                  </a:lnTo>
                  <a:lnTo>
                    <a:pt x="2992438" y="446500"/>
                  </a:lnTo>
                  <a:lnTo>
                    <a:pt x="617538" y="446500"/>
                  </a:lnTo>
                  <a:lnTo>
                    <a:pt x="617538" y="903700"/>
                  </a:lnTo>
                  <a:lnTo>
                    <a:pt x="0" y="903700"/>
                  </a:lnTo>
                  <a:cubicBezTo>
                    <a:pt x="2117" y="719550"/>
                    <a:pt x="8477" y="184150"/>
                    <a:pt x="10594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altLang="ja-JP" sz="1400" dirty="0">
                  <a:solidFill>
                    <a:schemeClr val="tx1"/>
                  </a:solidFill>
                </a:rPr>
                <a:t>STA(Tx)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直線矢印コネクタ 61">
              <a:extLst>
                <a:ext uri="{FF2B5EF4-FFF2-40B4-BE49-F238E27FC236}">
                  <a16:creationId xmlns:a16="http://schemas.microsoft.com/office/drawing/2014/main" id="{7E56B6E9-C1FE-F644-97CD-84EEFB162C51}"/>
                </a:ext>
              </a:extLst>
            </p:cNvPr>
            <p:cNvCxnSpPr>
              <a:cxnSpLocks/>
            </p:cNvCxnSpPr>
            <p:nvPr/>
          </p:nvCxnSpPr>
          <p:spPr>
            <a:xfrm>
              <a:off x="8436171" y="3071752"/>
              <a:ext cx="0" cy="277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矢印コネクタ 62">
              <a:extLst>
                <a:ext uri="{FF2B5EF4-FFF2-40B4-BE49-F238E27FC236}">
                  <a16:creationId xmlns:a16="http://schemas.microsoft.com/office/drawing/2014/main" id="{AE944B6D-CDB3-A144-81CE-7B132B96F0B8}"/>
                </a:ext>
              </a:extLst>
            </p:cNvPr>
            <p:cNvCxnSpPr>
              <a:cxnSpLocks/>
            </p:cNvCxnSpPr>
            <p:nvPr/>
          </p:nvCxnSpPr>
          <p:spPr>
            <a:xfrm>
              <a:off x="9141653" y="3071752"/>
              <a:ext cx="0" cy="277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矢印コネクタ 63">
              <a:extLst>
                <a:ext uri="{FF2B5EF4-FFF2-40B4-BE49-F238E27FC236}">
                  <a16:creationId xmlns:a16="http://schemas.microsoft.com/office/drawing/2014/main" id="{E90C7BEB-05D5-D94A-8848-DB4609C78725}"/>
                </a:ext>
              </a:extLst>
            </p:cNvPr>
            <p:cNvCxnSpPr>
              <a:cxnSpLocks/>
            </p:cNvCxnSpPr>
            <p:nvPr/>
          </p:nvCxnSpPr>
          <p:spPr>
            <a:xfrm>
              <a:off x="7293171" y="3071752"/>
              <a:ext cx="0" cy="277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6BF4E09B-AEE1-0B43-8577-E9325F5DB866}"/>
                </a:ext>
              </a:extLst>
            </p:cNvPr>
            <p:cNvCxnSpPr>
              <a:cxnSpLocks/>
            </p:cNvCxnSpPr>
            <p:nvPr/>
          </p:nvCxnSpPr>
          <p:spPr>
            <a:xfrm>
              <a:off x="10284638" y="3071752"/>
              <a:ext cx="0" cy="277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FE19DF73-2B72-4742-98BD-FA35DC6FD66B}"/>
                </a:ext>
              </a:extLst>
            </p:cNvPr>
            <p:cNvCxnSpPr>
              <a:cxnSpLocks/>
            </p:cNvCxnSpPr>
            <p:nvPr/>
          </p:nvCxnSpPr>
          <p:spPr>
            <a:xfrm>
              <a:off x="7293171" y="3356046"/>
              <a:ext cx="1133825" cy="20978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A935EEB8-6F48-064C-9FF5-27E19D8035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0307" y="3260276"/>
              <a:ext cx="1112412" cy="11152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>
              <a:extLst>
                <a:ext uri="{FF2B5EF4-FFF2-40B4-BE49-F238E27FC236}">
                  <a16:creationId xmlns:a16="http://schemas.microsoft.com/office/drawing/2014/main" id="{F81152E4-B1FA-2B44-8BBA-8DC10CAAE5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75451" y="4769670"/>
              <a:ext cx="1156597" cy="1078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>
              <a:extLst>
                <a:ext uri="{FF2B5EF4-FFF2-40B4-BE49-F238E27FC236}">
                  <a16:creationId xmlns:a16="http://schemas.microsoft.com/office/drawing/2014/main" id="{485C09CD-68BC-B142-9939-8358C214561D}"/>
                </a:ext>
              </a:extLst>
            </p:cNvPr>
            <p:cNvCxnSpPr>
              <a:cxnSpLocks/>
            </p:cNvCxnSpPr>
            <p:nvPr/>
          </p:nvCxnSpPr>
          <p:spPr>
            <a:xfrm>
              <a:off x="9132462" y="4569511"/>
              <a:ext cx="1143000" cy="1540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2BBD3B4D-FC80-1746-87DA-54C77E27324A}"/>
                </a:ext>
              </a:extLst>
            </p:cNvPr>
            <p:cNvSpPr/>
            <p:nvPr/>
          </p:nvSpPr>
          <p:spPr>
            <a:xfrm>
              <a:off x="7467148" y="4668811"/>
              <a:ext cx="805753" cy="36763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BA:1,2,3,4,</a:t>
              </a:r>
            </a:p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5,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6,7,8,9</a:t>
              </a:r>
              <a:endPara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8051C257-E394-B34F-A3BA-2E91D19BCACC}"/>
                </a:ext>
              </a:extLst>
            </p:cNvPr>
            <p:cNvSpPr/>
            <p:nvPr/>
          </p:nvSpPr>
          <p:spPr>
            <a:xfrm>
              <a:off x="9279559" y="4442051"/>
              <a:ext cx="805753" cy="36763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BA:1,</a:t>
              </a:r>
              <a:r>
                <a:rPr lang="en-US" altLang="ja-JP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2,3,4,</a:t>
              </a:r>
            </a:p>
            <a:p>
              <a:pPr algn="ctr"/>
              <a:r>
                <a:rPr lang="en-US" altLang="ja-JP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5,</a:t>
              </a:r>
              <a:r>
                <a:rPr kumimoji="1" lang="en-US" altLang="ja-JP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6,7,8</a:t>
              </a:r>
              <a:endParaRPr kumimoji="1" lang="ja-JP" alt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78047C27-A8E3-5A40-99EB-64ADBC1CAAE9}"/>
                </a:ext>
              </a:extLst>
            </p:cNvPr>
            <p:cNvSpPr/>
            <p:nvPr/>
          </p:nvSpPr>
          <p:spPr>
            <a:xfrm>
              <a:off x="9658747" y="3186185"/>
              <a:ext cx="108000" cy="144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kumimoji="1"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6ED66164-0885-8348-93A0-982637E78ABC}"/>
                </a:ext>
              </a:extLst>
            </p:cNvPr>
            <p:cNvCxnSpPr>
              <a:cxnSpLocks/>
            </p:cNvCxnSpPr>
            <p:nvPr/>
          </p:nvCxnSpPr>
          <p:spPr>
            <a:xfrm>
              <a:off x="7289145" y="3561891"/>
              <a:ext cx="1133825" cy="20978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FE28EE8F-E4B2-BB44-A89A-A953C84C5CC4}"/>
                </a:ext>
              </a:extLst>
            </p:cNvPr>
            <p:cNvCxnSpPr>
              <a:cxnSpLocks/>
            </p:cNvCxnSpPr>
            <p:nvPr/>
          </p:nvCxnSpPr>
          <p:spPr>
            <a:xfrm>
              <a:off x="7305233" y="4428552"/>
              <a:ext cx="1133825" cy="20978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9F225699-3558-EE45-A024-8921D494B877}"/>
                </a:ext>
              </a:extLst>
            </p:cNvPr>
            <p:cNvSpPr/>
            <p:nvPr/>
          </p:nvSpPr>
          <p:spPr>
            <a:xfrm>
              <a:off x="7800602" y="3318682"/>
              <a:ext cx="108000" cy="144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kumimoji="1"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A9438733-CF1F-664F-9754-E72738768812}"/>
                </a:ext>
              </a:extLst>
            </p:cNvPr>
            <p:cNvSpPr/>
            <p:nvPr/>
          </p:nvSpPr>
          <p:spPr>
            <a:xfrm>
              <a:off x="7798633" y="3568405"/>
              <a:ext cx="108000" cy="144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1"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922FEFE2-0E1D-024A-9184-028BB8429F5F}"/>
                </a:ext>
              </a:extLst>
            </p:cNvPr>
            <p:cNvSpPr/>
            <p:nvPr/>
          </p:nvSpPr>
          <p:spPr>
            <a:xfrm>
              <a:off x="7800602" y="4422237"/>
              <a:ext cx="108000" cy="144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kumimoji="1"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C1BDADB0-F692-C043-BB60-C9C40656141B}"/>
                </a:ext>
              </a:extLst>
            </p:cNvPr>
            <p:cNvCxnSpPr>
              <a:cxnSpLocks/>
            </p:cNvCxnSpPr>
            <p:nvPr/>
          </p:nvCxnSpPr>
          <p:spPr>
            <a:xfrm>
              <a:off x="7853802" y="3801670"/>
              <a:ext cx="0" cy="27459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矢印コネクタ 78">
              <a:extLst>
                <a:ext uri="{FF2B5EF4-FFF2-40B4-BE49-F238E27FC236}">
                  <a16:creationId xmlns:a16="http://schemas.microsoft.com/office/drawing/2014/main" id="{A88C296F-27A0-DA4F-BF28-03B68DC59E2C}"/>
                </a:ext>
              </a:extLst>
            </p:cNvPr>
            <p:cNvCxnSpPr>
              <a:cxnSpLocks/>
            </p:cNvCxnSpPr>
            <p:nvPr/>
          </p:nvCxnSpPr>
          <p:spPr>
            <a:xfrm>
              <a:off x="7305233" y="4182395"/>
              <a:ext cx="1133825" cy="20978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5B0F3105-1D3D-7D41-B310-9E2F72CD8EE3}"/>
                </a:ext>
              </a:extLst>
            </p:cNvPr>
            <p:cNvSpPr/>
            <p:nvPr/>
          </p:nvSpPr>
          <p:spPr>
            <a:xfrm>
              <a:off x="7800602" y="4176080"/>
              <a:ext cx="108000" cy="144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kumimoji="1"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1" name="直線矢印コネクタ 80">
              <a:extLst>
                <a:ext uri="{FF2B5EF4-FFF2-40B4-BE49-F238E27FC236}">
                  <a16:creationId xmlns:a16="http://schemas.microsoft.com/office/drawing/2014/main" id="{1C763C5C-48B7-D449-A9F6-CFD6572131E7}"/>
                </a:ext>
              </a:extLst>
            </p:cNvPr>
            <p:cNvCxnSpPr/>
            <p:nvPr/>
          </p:nvCxnSpPr>
          <p:spPr>
            <a:xfrm>
              <a:off x="8439058" y="3594980"/>
              <a:ext cx="702595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sysDot"/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矢印コネクタ 81">
              <a:extLst>
                <a:ext uri="{FF2B5EF4-FFF2-40B4-BE49-F238E27FC236}">
                  <a16:creationId xmlns:a16="http://schemas.microsoft.com/office/drawing/2014/main" id="{DF02BC2E-69FD-2545-96DE-F53F75FFD7F8}"/>
                </a:ext>
              </a:extLst>
            </p:cNvPr>
            <p:cNvCxnSpPr/>
            <p:nvPr/>
          </p:nvCxnSpPr>
          <p:spPr>
            <a:xfrm>
              <a:off x="8439058" y="3844389"/>
              <a:ext cx="702595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sysDot"/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矢印コネクタ 82">
              <a:extLst>
                <a:ext uri="{FF2B5EF4-FFF2-40B4-BE49-F238E27FC236}">
                  <a16:creationId xmlns:a16="http://schemas.microsoft.com/office/drawing/2014/main" id="{5753BFD9-C12F-3943-9D75-CA3EE9792569}"/>
                </a:ext>
              </a:extLst>
            </p:cNvPr>
            <p:cNvCxnSpPr/>
            <p:nvPr/>
          </p:nvCxnSpPr>
          <p:spPr>
            <a:xfrm>
              <a:off x="8447712" y="4458229"/>
              <a:ext cx="702595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sysDot"/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矢印コネクタ 83">
              <a:extLst>
                <a:ext uri="{FF2B5EF4-FFF2-40B4-BE49-F238E27FC236}">
                  <a16:creationId xmlns:a16="http://schemas.microsoft.com/office/drawing/2014/main" id="{EEECDBE0-47A5-A542-B6E2-F09627E760A4}"/>
                </a:ext>
              </a:extLst>
            </p:cNvPr>
            <p:cNvCxnSpPr/>
            <p:nvPr/>
          </p:nvCxnSpPr>
          <p:spPr>
            <a:xfrm>
              <a:off x="8439058" y="4711271"/>
              <a:ext cx="702595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sysDot"/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矢印コネクタ 84">
              <a:extLst>
                <a:ext uri="{FF2B5EF4-FFF2-40B4-BE49-F238E27FC236}">
                  <a16:creationId xmlns:a16="http://schemas.microsoft.com/office/drawing/2014/main" id="{902FA2B0-D4D1-EA4F-9449-9BA78DA868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0307" y="4910212"/>
              <a:ext cx="1112412" cy="11152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FF1F1114-AD8A-7C47-B72C-25B5308974E1}"/>
                </a:ext>
              </a:extLst>
            </p:cNvPr>
            <p:cNvSpPr/>
            <p:nvPr/>
          </p:nvSpPr>
          <p:spPr>
            <a:xfrm>
              <a:off x="9658747" y="4855171"/>
              <a:ext cx="108000" cy="144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kumimoji="1"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7" name="直線矢印コネクタ 86">
              <a:extLst>
                <a:ext uri="{FF2B5EF4-FFF2-40B4-BE49-F238E27FC236}">
                  <a16:creationId xmlns:a16="http://schemas.microsoft.com/office/drawing/2014/main" id="{463940F5-46FA-5B4F-9892-B95506D959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0307" y="5150227"/>
              <a:ext cx="1112412" cy="11152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114D34A9-6FEF-B745-9B92-AB511635AA70}"/>
                </a:ext>
              </a:extLst>
            </p:cNvPr>
            <p:cNvSpPr/>
            <p:nvPr/>
          </p:nvSpPr>
          <p:spPr>
            <a:xfrm>
              <a:off x="9658747" y="5095186"/>
              <a:ext cx="108000" cy="144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kumimoji="1"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9" name="直線矢印コネクタ 88">
              <a:extLst>
                <a:ext uri="{FF2B5EF4-FFF2-40B4-BE49-F238E27FC236}">
                  <a16:creationId xmlns:a16="http://schemas.microsoft.com/office/drawing/2014/main" id="{CB3AFF8E-4A1C-0A42-9896-72A86DE3D87D}"/>
                </a:ext>
              </a:extLst>
            </p:cNvPr>
            <p:cNvCxnSpPr>
              <a:cxnSpLocks/>
            </p:cNvCxnSpPr>
            <p:nvPr/>
          </p:nvCxnSpPr>
          <p:spPr>
            <a:xfrm>
              <a:off x="9141653" y="5405257"/>
              <a:ext cx="1143000" cy="1540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39AFC6AF-9D1B-334E-B692-2BD74AAECFD0}"/>
                </a:ext>
              </a:extLst>
            </p:cNvPr>
            <p:cNvSpPr/>
            <p:nvPr/>
          </p:nvSpPr>
          <p:spPr>
            <a:xfrm>
              <a:off x="9268922" y="5356445"/>
              <a:ext cx="805753" cy="167425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BA:9,10</a:t>
              </a:r>
              <a:endParaRPr kumimoji="1" lang="ja-JP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1" name="直線矢印コネクタ 90">
              <a:extLst>
                <a:ext uri="{FF2B5EF4-FFF2-40B4-BE49-F238E27FC236}">
                  <a16:creationId xmlns:a16="http://schemas.microsoft.com/office/drawing/2014/main" id="{CE533EA1-55CE-BA4B-B6A3-FA5B961B1D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48254" y="5074895"/>
              <a:ext cx="684750" cy="1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sysDot"/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矢印コネクタ 91">
              <a:extLst>
                <a:ext uri="{FF2B5EF4-FFF2-40B4-BE49-F238E27FC236}">
                  <a16:creationId xmlns:a16="http://schemas.microsoft.com/office/drawing/2014/main" id="{A1BD18A9-A7FE-5341-A396-611C055A83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50174" y="5301768"/>
              <a:ext cx="684750" cy="1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sysDot"/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8D283F22-8965-494E-8A53-62BD08CC0D6E}"/>
                </a:ext>
              </a:extLst>
            </p:cNvPr>
            <p:cNvGrpSpPr/>
            <p:nvPr/>
          </p:nvGrpSpPr>
          <p:grpSpPr>
            <a:xfrm>
              <a:off x="6433931" y="3297884"/>
              <a:ext cx="765501" cy="462841"/>
              <a:chOff x="7336481" y="3925739"/>
              <a:chExt cx="765501" cy="462841"/>
            </a:xfrm>
          </p:grpSpPr>
          <p:sp>
            <p:nvSpPr>
              <p:cNvPr id="94" name="四角形: 角を丸くする 60">
                <a:extLst>
                  <a:ext uri="{FF2B5EF4-FFF2-40B4-BE49-F238E27FC236}">
                    <a16:creationId xmlns:a16="http://schemas.microsoft.com/office/drawing/2014/main" id="{A1923A69-D386-AB47-BE5B-272AC858808D}"/>
                  </a:ext>
                </a:extLst>
              </p:cNvPr>
              <p:cNvSpPr/>
              <p:nvPr/>
            </p:nvSpPr>
            <p:spPr>
              <a:xfrm>
                <a:off x="7336481" y="3925739"/>
                <a:ext cx="765501" cy="462841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95" name="正方形/長方形 94">
                <a:extLst>
                  <a:ext uri="{FF2B5EF4-FFF2-40B4-BE49-F238E27FC236}">
                    <a16:creationId xmlns:a16="http://schemas.microsoft.com/office/drawing/2014/main" id="{51336E15-A48A-E546-A1B7-1ECCB4D1694F}"/>
                  </a:ext>
                </a:extLst>
              </p:cNvPr>
              <p:cNvSpPr/>
              <p:nvPr/>
            </p:nvSpPr>
            <p:spPr>
              <a:xfrm>
                <a:off x="7387578" y="398903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正方形/長方形 95">
                <a:extLst>
                  <a:ext uri="{FF2B5EF4-FFF2-40B4-BE49-F238E27FC236}">
                    <a16:creationId xmlns:a16="http://schemas.microsoft.com/office/drawing/2014/main" id="{9912183E-9808-F54A-94E5-5FEE7D9946C3}"/>
                  </a:ext>
                </a:extLst>
              </p:cNvPr>
              <p:cNvSpPr/>
              <p:nvPr/>
            </p:nvSpPr>
            <p:spPr>
              <a:xfrm>
                <a:off x="7529095" y="398903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正方形/長方形 96">
                <a:extLst>
                  <a:ext uri="{FF2B5EF4-FFF2-40B4-BE49-F238E27FC236}">
                    <a16:creationId xmlns:a16="http://schemas.microsoft.com/office/drawing/2014/main" id="{E0750D39-55AC-7F4D-819A-6C9D7A44F766}"/>
                  </a:ext>
                </a:extLst>
              </p:cNvPr>
              <p:cNvSpPr/>
              <p:nvPr/>
            </p:nvSpPr>
            <p:spPr>
              <a:xfrm>
                <a:off x="7670611" y="398903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正方形/長方形 97">
                <a:extLst>
                  <a:ext uri="{FF2B5EF4-FFF2-40B4-BE49-F238E27FC236}">
                    <a16:creationId xmlns:a16="http://schemas.microsoft.com/office/drawing/2014/main" id="{53F1C32B-44BA-334E-94AA-2A0D225E881C}"/>
                  </a:ext>
                </a:extLst>
              </p:cNvPr>
              <p:cNvSpPr/>
              <p:nvPr/>
            </p:nvSpPr>
            <p:spPr>
              <a:xfrm>
                <a:off x="7812127" y="398903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正方形/長方形 98">
                <a:extLst>
                  <a:ext uri="{FF2B5EF4-FFF2-40B4-BE49-F238E27FC236}">
                    <a16:creationId xmlns:a16="http://schemas.microsoft.com/office/drawing/2014/main" id="{92E5F265-FB96-CA47-BE6C-69BC86FAADA0}"/>
                  </a:ext>
                </a:extLst>
              </p:cNvPr>
              <p:cNvSpPr/>
              <p:nvPr/>
            </p:nvSpPr>
            <p:spPr>
              <a:xfrm>
                <a:off x="7953644" y="398903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正方形/長方形 99">
                <a:extLst>
                  <a:ext uri="{FF2B5EF4-FFF2-40B4-BE49-F238E27FC236}">
                    <a16:creationId xmlns:a16="http://schemas.microsoft.com/office/drawing/2014/main" id="{E472D49A-1247-4C45-ABED-D2FD38039CB1}"/>
                  </a:ext>
                </a:extLst>
              </p:cNvPr>
              <p:cNvSpPr/>
              <p:nvPr/>
            </p:nvSpPr>
            <p:spPr>
              <a:xfrm>
                <a:off x="7387981" y="4178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正方形/長方形 100">
                <a:extLst>
                  <a:ext uri="{FF2B5EF4-FFF2-40B4-BE49-F238E27FC236}">
                    <a16:creationId xmlns:a16="http://schemas.microsoft.com/office/drawing/2014/main" id="{6C6B66FF-E9EB-B14A-9D4B-E47C46C17B07}"/>
                  </a:ext>
                </a:extLst>
              </p:cNvPr>
              <p:cNvSpPr/>
              <p:nvPr/>
            </p:nvSpPr>
            <p:spPr>
              <a:xfrm>
                <a:off x="7529498" y="4178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正方形/長方形 101">
                <a:extLst>
                  <a:ext uri="{FF2B5EF4-FFF2-40B4-BE49-F238E27FC236}">
                    <a16:creationId xmlns:a16="http://schemas.microsoft.com/office/drawing/2014/main" id="{46093494-3F1B-9542-815D-1301EF206677}"/>
                  </a:ext>
                </a:extLst>
              </p:cNvPr>
              <p:cNvSpPr/>
              <p:nvPr/>
            </p:nvSpPr>
            <p:spPr>
              <a:xfrm>
                <a:off x="7671014" y="4178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正方形/長方形 102">
                <a:extLst>
                  <a:ext uri="{FF2B5EF4-FFF2-40B4-BE49-F238E27FC236}">
                    <a16:creationId xmlns:a16="http://schemas.microsoft.com/office/drawing/2014/main" id="{30F4BB1E-95D7-7749-AB5E-D2845CCEF88A}"/>
                  </a:ext>
                </a:extLst>
              </p:cNvPr>
              <p:cNvSpPr/>
              <p:nvPr/>
            </p:nvSpPr>
            <p:spPr>
              <a:xfrm>
                <a:off x="7812530" y="4178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正方形/長方形 103">
                <a:extLst>
                  <a:ext uri="{FF2B5EF4-FFF2-40B4-BE49-F238E27FC236}">
                    <a16:creationId xmlns:a16="http://schemas.microsoft.com/office/drawing/2014/main" id="{73CEC78C-BA31-0542-87F9-21D5B20D9720}"/>
                  </a:ext>
                </a:extLst>
              </p:cNvPr>
              <p:cNvSpPr/>
              <p:nvPr/>
            </p:nvSpPr>
            <p:spPr>
              <a:xfrm>
                <a:off x="7954047" y="4178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05" name="直線矢印コネクタ 104">
              <a:extLst>
                <a:ext uri="{FF2B5EF4-FFF2-40B4-BE49-F238E27FC236}">
                  <a16:creationId xmlns:a16="http://schemas.microsoft.com/office/drawing/2014/main" id="{B02F80BD-9160-CC4E-BA81-099B86B218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65572" y="5483705"/>
              <a:ext cx="1156597" cy="1078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C604DB6A-CB56-974A-ACFF-49A7EE79486C}"/>
                </a:ext>
              </a:extLst>
            </p:cNvPr>
            <p:cNvSpPr/>
            <p:nvPr/>
          </p:nvSpPr>
          <p:spPr>
            <a:xfrm>
              <a:off x="7547657" y="5440157"/>
              <a:ext cx="609952" cy="19569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BA:</a:t>
              </a:r>
              <a:r>
                <a:rPr lang="en-US" altLang="ja-JP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kumimoji="1" lang="ja-JP" alt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08D6FDB8-4C05-1143-88F8-6DCC483733FE}"/>
                </a:ext>
              </a:extLst>
            </p:cNvPr>
            <p:cNvSpPr/>
            <p:nvPr/>
          </p:nvSpPr>
          <p:spPr>
            <a:xfrm>
              <a:off x="8157609" y="2702288"/>
              <a:ext cx="1187197" cy="36946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STA(Rx)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1EF920A7-9A9D-A64D-B663-4968291EEF20}"/>
                </a:ext>
              </a:extLst>
            </p:cNvPr>
            <p:cNvSpPr/>
            <p:nvPr/>
          </p:nvSpPr>
          <p:spPr>
            <a:xfrm>
              <a:off x="8248270" y="2877768"/>
              <a:ext cx="440288" cy="1939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MAC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4D71082E-CC8A-224A-A972-4A7923D0C40E}"/>
                </a:ext>
              </a:extLst>
            </p:cNvPr>
            <p:cNvSpPr/>
            <p:nvPr/>
          </p:nvSpPr>
          <p:spPr>
            <a:xfrm>
              <a:off x="8850578" y="2877768"/>
              <a:ext cx="440288" cy="1939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MAC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18041DB9-DAF7-BA40-B39D-8D9FB3E8AE1B}"/>
                </a:ext>
              </a:extLst>
            </p:cNvPr>
            <p:cNvSpPr/>
            <p:nvPr/>
          </p:nvSpPr>
          <p:spPr>
            <a:xfrm>
              <a:off x="7073527" y="2877768"/>
              <a:ext cx="440288" cy="1939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MAC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B1D24AFF-7D80-D941-AC26-A1B9ADE555D0}"/>
                </a:ext>
              </a:extLst>
            </p:cNvPr>
            <p:cNvSpPr/>
            <p:nvPr/>
          </p:nvSpPr>
          <p:spPr>
            <a:xfrm>
              <a:off x="10064494" y="2877768"/>
              <a:ext cx="440288" cy="1939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MAC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12" name="グループ化 111">
              <a:extLst>
                <a:ext uri="{FF2B5EF4-FFF2-40B4-BE49-F238E27FC236}">
                  <a16:creationId xmlns:a16="http://schemas.microsoft.com/office/drawing/2014/main" id="{F1F55E5F-75D4-6244-9307-656C963138F1}"/>
                </a:ext>
              </a:extLst>
            </p:cNvPr>
            <p:cNvGrpSpPr/>
            <p:nvPr/>
          </p:nvGrpSpPr>
          <p:grpSpPr>
            <a:xfrm>
              <a:off x="10409913" y="3356434"/>
              <a:ext cx="765501" cy="462841"/>
              <a:chOff x="11286952" y="3984289"/>
              <a:chExt cx="765501" cy="462841"/>
            </a:xfrm>
          </p:grpSpPr>
          <p:sp>
            <p:nvSpPr>
              <p:cNvPr id="113" name="四角形: 角を丸くする 451">
                <a:extLst>
                  <a:ext uri="{FF2B5EF4-FFF2-40B4-BE49-F238E27FC236}">
                    <a16:creationId xmlns:a16="http://schemas.microsoft.com/office/drawing/2014/main" id="{124A4C98-9011-A44E-8B47-688F0438BF89}"/>
                  </a:ext>
                </a:extLst>
              </p:cNvPr>
              <p:cNvSpPr/>
              <p:nvPr/>
            </p:nvSpPr>
            <p:spPr>
              <a:xfrm>
                <a:off x="11286952" y="3984289"/>
                <a:ext cx="765501" cy="462841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114" name="正方形/長方形 113">
                <a:extLst>
                  <a:ext uri="{FF2B5EF4-FFF2-40B4-BE49-F238E27FC236}">
                    <a16:creationId xmlns:a16="http://schemas.microsoft.com/office/drawing/2014/main" id="{744CD4C0-9499-314A-8F15-4FF1083B0401}"/>
                  </a:ext>
                </a:extLst>
              </p:cNvPr>
              <p:cNvSpPr/>
              <p:nvPr/>
            </p:nvSpPr>
            <p:spPr>
              <a:xfrm>
                <a:off x="11338049" y="404758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正方形/長方形 114">
                <a:extLst>
                  <a:ext uri="{FF2B5EF4-FFF2-40B4-BE49-F238E27FC236}">
                    <a16:creationId xmlns:a16="http://schemas.microsoft.com/office/drawing/2014/main" id="{AB9A2E91-7E58-0249-AC63-61A83E61BE83}"/>
                  </a:ext>
                </a:extLst>
              </p:cNvPr>
              <p:cNvSpPr/>
              <p:nvPr/>
            </p:nvSpPr>
            <p:spPr>
              <a:xfrm>
                <a:off x="11479566" y="404758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正方形/長方形 115">
                <a:extLst>
                  <a:ext uri="{FF2B5EF4-FFF2-40B4-BE49-F238E27FC236}">
                    <a16:creationId xmlns:a16="http://schemas.microsoft.com/office/drawing/2014/main" id="{951729C7-40E4-214C-86A7-04B8562F681F}"/>
                  </a:ext>
                </a:extLst>
              </p:cNvPr>
              <p:cNvSpPr/>
              <p:nvPr/>
            </p:nvSpPr>
            <p:spPr>
              <a:xfrm>
                <a:off x="11621082" y="404758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正方形/長方形 116">
                <a:extLst>
                  <a:ext uri="{FF2B5EF4-FFF2-40B4-BE49-F238E27FC236}">
                    <a16:creationId xmlns:a16="http://schemas.microsoft.com/office/drawing/2014/main" id="{10DADED6-0F42-8240-B1E1-26DB36917AF3}"/>
                  </a:ext>
                </a:extLst>
              </p:cNvPr>
              <p:cNvSpPr/>
              <p:nvPr/>
            </p:nvSpPr>
            <p:spPr>
              <a:xfrm>
                <a:off x="11762598" y="404758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正方形/長方形 117">
                <a:extLst>
                  <a:ext uri="{FF2B5EF4-FFF2-40B4-BE49-F238E27FC236}">
                    <a16:creationId xmlns:a16="http://schemas.microsoft.com/office/drawing/2014/main" id="{A8456EA9-9F17-5446-922E-19F21EB6E32A}"/>
                  </a:ext>
                </a:extLst>
              </p:cNvPr>
              <p:cNvSpPr/>
              <p:nvPr/>
            </p:nvSpPr>
            <p:spPr>
              <a:xfrm>
                <a:off x="11904115" y="4047585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正方形/長方形 118">
                <a:extLst>
                  <a:ext uri="{FF2B5EF4-FFF2-40B4-BE49-F238E27FC236}">
                    <a16:creationId xmlns:a16="http://schemas.microsoft.com/office/drawing/2014/main" id="{EC5E7161-01B5-B345-9D3F-A3CBDE2744BF}"/>
                  </a:ext>
                </a:extLst>
              </p:cNvPr>
              <p:cNvSpPr/>
              <p:nvPr/>
            </p:nvSpPr>
            <p:spPr>
              <a:xfrm>
                <a:off x="11338452" y="423753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正方形/長方形 119">
                <a:extLst>
                  <a:ext uri="{FF2B5EF4-FFF2-40B4-BE49-F238E27FC236}">
                    <a16:creationId xmlns:a16="http://schemas.microsoft.com/office/drawing/2014/main" id="{448B3211-FBC8-A048-B3D4-6C0E09A7E03A}"/>
                  </a:ext>
                </a:extLst>
              </p:cNvPr>
              <p:cNvSpPr/>
              <p:nvPr/>
            </p:nvSpPr>
            <p:spPr>
              <a:xfrm>
                <a:off x="11479969" y="423753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正方形/長方形 120">
                <a:extLst>
                  <a:ext uri="{FF2B5EF4-FFF2-40B4-BE49-F238E27FC236}">
                    <a16:creationId xmlns:a16="http://schemas.microsoft.com/office/drawing/2014/main" id="{1B75A3C5-3F78-2440-B6C9-DD8F9B5AE740}"/>
                  </a:ext>
                </a:extLst>
              </p:cNvPr>
              <p:cNvSpPr/>
              <p:nvPr/>
            </p:nvSpPr>
            <p:spPr>
              <a:xfrm>
                <a:off x="11621485" y="423753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正方形/長方形 121">
                <a:extLst>
                  <a:ext uri="{FF2B5EF4-FFF2-40B4-BE49-F238E27FC236}">
                    <a16:creationId xmlns:a16="http://schemas.microsoft.com/office/drawing/2014/main" id="{FF458E9E-2CDD-C64B-93BD-B23A7075F3D6}"/>
                  </a:ext>
                </a:extLst>
              </p:cNvPr>
              <p:cNvSpPr/>
              <p:nvPr/>
            </p:nvSpPr>
            <p:spPr>
              <a:xfrm>
                <a:off x="11763001" y="423753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正方形/長方形 122">
                <a:extLst>
                  <a:ext uri="{FF2B5EF4-FFF2-40B4-BE49-F238E27FC236}">
                    <a16:creationId xmlns:a16="http://schemas.microsoft.com/office/drawing/2014/main" id="{DE12170C-4931-6C41-82CB-0A749DF97E2A}"/>
                  </a:ext>
                </a:extLst>
              </p:cNvPr>
              <p:cNvSpPr/>
              <p:nvPr/>
            </p:nvSpPr>
            <p:spPr>
              <a:xfrm>
                <a:off x="11904518" y="423753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C31B1F36-A5BE-B141-B02C-33FFFE621234}"/>
                </a:ext>
              </a:extLst>
            </p:cNvPr>
            <p:cNvGrpSpPr/>
            <p:nvPr/>
          </p:nvGrpSpPr>
          <p:grpSpPr>
            <a:xfrm>
              <a:off x="10409913" y="4538249"/>
              <a:ext cx="765501" cy="462841"/>
              <a:chOff x="11286148" y="5166104"/>
              <a:chExt cx="765501" cy="462841"/>
            </a:xfrm>
          </p:grpSpPr>
          <p:sp>
            <p:nvSpPr>
              <p:cNvPr id="125" name="四角形: 角を丸くする 462">
                <a:extLst>
                  <a:ext uri="{FF2B5EF4-FFF2-40B4-BE49-F238E27FC236}">
                    <a16:creationId xmlns:a16="http://schemas.microsoft.com/office/drawing/2014/main" id="{1052D5E1-5B83-4A45-9709-4DBDB139FC73}"/>
                  </a:ext>
                </a:extLst>
              </p:cNvPr>
              <p:cNvSpPr/>
              <p:nvPr/>
            </p:nvSpPr>
            <p:spPr>
              <a:xfrm>
                <a:off x="11286148" y="5166104"/>
                <a:ext cx="765501" cy="462841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126" name="正方形/長方形 125">
                <a:extLst>
                  <a:ext uri="{FF2B5EF4-FFF2-40B4-BE49-F238E27FC236}">
                    <a16:creationId xmlns:a16="http://schemas.microsoft.com/office/drawing/2014/main" id="{58FB1228-1F52-804C-ADDF-AE3FF4CFDBDD}"/>
                  </a:ext>
                </a:extLst>
              </p:cNvPr>
              <p:cNvSpPr/>
              <p:nvPr/>
            </p:nvSpPr>
            <p:spPr>
              <a:xfrm>
                <a:off x="11337245" y="5229400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正方形/長方形 126">
                <a:extLst>
                  <a:ext uri="{FF2B5EF4-FFF2-40B4-BE49-F238E27FC236}">
                    <a16:creationId xmlns:a16="http://schemas.microsoft.com/office/drawing/2014/main" id="{8B8D5D28-7AF0-1447-A1B9-D3360481066A}"/>
                  </a:ext>
                </a:extLst>
              </p:cNvPr>
              <p:cNvSpPr/>
              <p:nvPr/>
            </p:nvSpPr>
            <p:spPr>
              <a:xfrm>
                <a:off x="11478762" y="5229400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正方形/長方形 127">
                <a:extLst>
                  <a:ext uri="{FF2B5EF4-FFF2-40B4-BE49-F238E27FC236}">
                    <a16:creationId xmlns:a16="http://schemas.microsoft.com/office/drawing/2014/main" id="{2EA351E1-0F50-FA43-8058-3DDE09D82F66}"/>
                  </a:ext>
                </a:extLst>
              </p:cNvPr>
              <p:cNvSpPr/>
              <p:nvPr/>
            </p:nvSpPr>
            <p:spPr>
              <a:xfrm>
                <a:off x="11620278" y="5229400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正方形/長方形 128">
                <a:extLst>
                  <a:ext uri="{FF2B5EF4-FFF2-40B4-BE49-F238E27FC236}">
                    <a16:creationId xmlns:a16="http://schemas.microsoft.com/office/drawing/2014/main" id="{4750F156-572F-954A-BC1D-0FAFC767DA87}"/>
                  </a:ext>
                </a:extLst>
              </p:cNvPr>
              <p:cNvSpPr/>
              <p:nvPr/>
            </p:nvSpPr>
            <p:spPr>
              <a:xfrm>
                <a:off x="11761794" y="5229400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正方形/長方形 129">
                <a:extLst>
                  <a:ext uri="{FF2B5EF4-FFF2-40B4-BE49-F238E27FC236}">
                    <a16:creationId xmlns:a16="http://schemas.microsoft.com/office/drawing/2014/main" id="{18ED444D-8605-B040-B1DB-93FFB72FB509}"/>
                  </a:ext>
                </a:extLst>
              </p:cNvPr>
              <p:cNvSpPr/>
              <p:nvPr/>
            </p:nvSpPr>
            <p:spPr>
              <a:xfrm>
                <a:off x="11903311" y="5229400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正方形/長方形 130">
                <a:extLst>
                  <a:ext uri="{FF2B5EF4-FFF2-40B4-BE49-F238E27FC236}">
                    <a16:creationId xmlns:a16="http://schemas.microsoft.com/office/drawing/2014/main" id="{89277641-CF64-1147-8896-CD6ADBE31A8D}"/>
                  </a:ext>
                </a:extLst>
              </p:cNvPr>
              <p:cNvSpPr/>
              <p:nvPr/>
            </p:nvSpPr>
            <p:spPr>
              <a:xfrm>
                <a:off x="11337648" y="5419354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正方形/長方形 131">
                <a:extLst>
                  <a:ext uri="{FF2B5EF4-FFF2-40B4-BE49-F238E27FC236}">
                    <a16:creationId xmlns:a16="http://schemas.microsoft.com/office/drawing/2014/main" id="{75C174A8-F99C-2E41-959C-68AEFE7D8400}"/>
                  </a:ext>
                </a:extLst>
              </p:cNvPr>
              <p:cNvSpPr/>
              <p:nvPr/>
            </p:nvSpPr>
            <p:spPr>
              <a:xfrm>
                <a:off x="11479165" y="5419354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正方形/長方形 132">
                <a:extLst>
                  <a:ext uri="{FF2B5EF4-FFF2-40B4-BE49-F238E27FC236}">
                    <a16:creationId xmlns:a16="http://schemas.microsoft.com/office/drawing/2014/main" id="{87E5D90C-BE45-6547-ADC3-896E7816C714}"/>
                  </a:ext>
                </a:extLst>
              </p:cNvPr>
              <p:cNvSpPr/>
              <p:nvPr/>
            </p:nvSpPr>
            <p:spPr>
              <a:xfrm>
                <a:off x="11620681" y="5419354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正方形/長方形 133">
                <a:extLst>
                  <a:ext uri="{FF2B5EF4-FFF2-40B4-BE49-F238E27FC236}">
                    <a16:creationId xmlns:a16="http://schemas.microsoft.com/office/drawing/2014/main" id="{B9243D4A-00FB-5A4A-92DD-3A3350AFD7D1}"/>
                  </a:ext>
                </a:extLst>
              </p:cNvPr>
              <p:cNvSpPr/>
              <p:nvPr/>
            </p:nvSpPr>
            <p:spPr>
              <a:xfrm>
                <a:off x="11762197" y="5419354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5" name="正方形/長方形 134">
                <a:extLst>
                  <a:ext uri="{FF2B5EF4-FFF2-40B4-BE49-F238E27FC236}">
                    <a16:creationId xmlns:a16="http://schemas.microsoft.com/office/drawing/2014/main" id="{8F89578C-541C-E54A-A00E-58845165ABB8}"/>
                  </a:ext>
                </a:extLst>
              </p:cNvPr>
              <p:cNvSpPr/>
              <p:nvPr/>
            </p:nvSpPr>
            <p:spPr>
              <a:xfrm>
                <a:off x="11903714" y="5419354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36" name="直線コネクタ 135">
                <a:extLst>
                  <a:ext uri="{FF2B5EF4-FFF2-40B4-BE49-F238E27FC236}">
                    <a16:creationId xmlns:a16="http://schemas.microsoft.com/office/drawing/2014/main" id="{BDB8C40B-2A55-7844-9E0E-EB9E91447E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307107" y="5312961"/>
                <a:ext cx="7235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>
                <a:extLst>
                  <a:ext uri="{FF2B5EF4-FFF2-40B4-BE49-F238E27FC236}">
                    <a16:creationId xmlns:a16="http://schemas.microsoft.com/office/drawing/2014/main" id="{81D506A3-DF57-F14C-B189-FF7EAD57B1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316762" y="5491354"/>
                <a:ext cx="432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7077D040-09DF-AB4E-ACB6-935706FAE4D4}"/>
                </a:ext>
              </a:extLst>
            </p:cNvPr>
            <p:cNvGrpSpPr/>
            <p:nvPr/>
          </p:nvGrpSpPr>
          <p:grpSpPr>
            <a:xfrm>
              <a:off x="10409913" y="5330984"/>
              <a:ext cx="765501" cy="462841"/>
              <a:chOff x="11273001" y="5958839"/>
              <a:chExt cx="765501" cy="462841"/>
            </a:xfrm>
          </p:grpSpPr>
          <p:sp>
            <p:nvSpPr>
              <p:cNvPr id="139" name="四角形: 角を丸くする 475">
                <a:extLst>
                  <a:ext uri="{FF2B5EF4-FFF2-40B4-BE49-F238E27FC236}">
                    <a16:creationId xmlns:a16="http://schemas.microsoft.com/office/drawing/2014/main" id="{1B83EC22-A825-F842-A533-77116069B395}"/>
                  </a:ext>
                </a:extLst>
              </p:cNvPr>
              <p:cNvSpPr/>
              <p:nvPr/>
            </p:nvSpPr>
            <p:spPr>
              <a:xfrm>
                <a:off x="11273001" y="5958839"/>
                <a:ext cx="765501" cy="462841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140" name="正方形/長方形 139">
                <a:extLst>
                  <a:ext uri="{FF2B5EF4-FFF2-40B4-BE49-F238E27FC236}">
                    <a16:creationId xmlns:a16="http://schemas.microsoft.com/office/drawing/2014/main" id="{2C4E30EB-9690-DB4C-A095-EDCA6FFA6DC2}"/>
                  </a:ext>
                </a:extLst>
              </p:cNvPr>
              <p:cNvSpPr/>
              <p:nvPr/>
            </p:nvSpPr>
            <p:spPr>
              <a:xfrm>
                <a:off x="11749050" y="62120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正方形/長方形 140">
                <a:extLst>
                  <a:ext uri="{FF2B5EF4-FFF2-40B4-BE49-F238E27FC236}">
                    <a16:creationId xmlns:a16="http://schemas.microsoft.com/office/drawing/2014/main" id="{7021BF9C-648C-2940-97AA-76BCD0756345}"/>
                  </a:ext>
                </a:extLst>
              </p:cNvPr>
              <p:cNvSpPr/>
              <p:nvPr/>
            </p:nvSpPr>
            <p:spPr>
              <a:xfrm>
                <a:off x="11890567" y="62120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4F9387FE-539D-2244-9326-5EE00A99DF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728278" y="6283613"/>
                <a:ext cx="303516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3" name="グループ化 142">
              <a:extLst>
                <a:ext uri="{FF2B5EF4-FFF2-40B4-BE49-F238E27FC236}">
                  <a16:creationId xmlns:a16="http://schemas.microsoft.com/office/drawing/2014/main" id="{5D19C85D-7A3E-2B45-9738-4EC673FAAEA5}"/>
                </a:ext>
              </a:extLst>
            </p:cNvPr>
            <p:cNvGrpSpPr/>
            <p:nvPr/>
          </p:nvGrpSpPr>
          <p:grpSpPr>
            <a:xfrm>
              <a:off x="6433931" y="4680838"/>
              <a:ext cx="765501" cy="462841"/>
              <a:chOff x="7329070" y="5308693"/>
              <a:chExt cx="765501" cy="462841"/>
            </a:xfrm>
          </p:grpSpPr>
          <p:sp>
            <p:nvSpPr>
              <p:cNvPr id="144" name="四角形: 角を丸くする 417">
                <a:extLst>
                  <a:ext uri="{FF2B5EF4-FFF2-40B4-BE49-F238E27FC236}">
                    <a16:creationId xmlns:a16="http://schemas.microsoft.com/office/drawing/2014/main" id="{0B6769FF-4937-264E-A5E1-1A6DE6F57250}"/>
                  </a:ext>
                </a:extLst>
              </p:cNvPr>
              <p:cNvSpPr/>
              <p:nvPr/>
            </p:nvSpPr>
            <p:spPr>
              <a:xfrm>
                <a:off x="7329070" y="5308693"/>
                <a:ext cx="765501" cy="462841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145" name="正方形/長方形 144">
                <a:extLst>
                  <a:ext uri="{FF2B5EF4-FFF2-40B4-BE49-F238E27FC236}">
                    <a16:creationId xmlns:a16="http://schemas.microsoft.com/office/drawing/2014/main" id="{9AB813ED-ADA2-EB4C-805E-863C8C804895}"/>
                  </a:ext>
                </a:extLst>
              </p:cNvPr>
              <p:cNvSpPr/>
              <p:nvPr/>
            </p:nvSpPr>
            <p:spPr>
              <a:xfrm>
                <a:off x="7380167" y="5371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正方形/長方形 145">
                <a:extLst>
                  <a:ext uri="{FF2B5EF4-FFF2-40B4-BE49-F238E27FC236}">
                    <a16:creationId xmlns:a16="http://schemas.microsoft.com/office/drawing/2014/main" id="{706EE4AE-D154-0041-8FF4-6001F756820B}"/>
                  </a:ext>
                </a:extLst>
              </p:cNvPr>
              <p:cNvSpPr/>
              <p:nvPr/>
            </p:nvSpPr>
            <p:spPr>
              <a:xfrm>
                <a:off x="7521684" y="5371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正方形/長方形 146">
                <a:extLst>
                  <a:ext uri="{FF2B5EF4-FFF2-40B4-BE49-F238E27FC236}">
                    <a16:creationId xmlns:a16="http://schemas.microsoft.com/office/drawing/2014/main" id="{AD237C9A-BD58-9944-A083-A90D7C19AD9A}"/>
                  </a:ext>
                </a:extLst>
              </p:cNvPr>
              <p:cNvSpPr/>
              <p:nvPr/>
            </p:nvSpPr>
            <p:spPr>
              <a:xfrm>
                <a:off x="7663200" y="5371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8" name="正方形/長方形 147">
                <a:extLst>
                  <a:ext uri="{FF2B5EF4-FFF2-40B4-BE49-F238E27FC236}">
                    <a16:creationId xmlns:a16="http://schemas.microsoft.com/office/drawing/2014/main" id="{02F6F5D1-65CF-9B44-A92F-CEAF415FC9DA}"/>
                  </a:ext>
                </a:extLst>
              </p:cNvPr>
              <p:cNvSpPr/>
              <p:nvPr/>
            </p:nvSpPr>
            <p:spPr>
              <a:xfrm>
                <a:off x="7804716" y="5371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正方形/長方形 148">
                <a:extLst>
                  <a:ext uri="{FF2B5EF4-FFF2-40B4-BE49-F238E27FC236}">
                    <a16:creationId xmlns:a16="http://schemas.microsoft.com/office/drawing/2014/main" id="{E9AC0642-BE62-4C4A-A943-C48FC4A348B6}"/>
                  </a:ext>
                </a:extLst>
              </p:cNvPr>
              <p:cNvSpPr/>
              <p:nvPr/>
            </p:nvSpPr>
            <p:spPr>
              <a:xfrm>
                <a:off x="7946233" y="5371989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0" name="正方形/長方形 149">
                <a:extLst>
                  <a:ext uri="{FF2B5EF4-FFF2-40B4-BE49-F238E27FC236}">
                    <a16:creationId xmlns:a16="http://schemas.microsoft.com/office/drawing/2014/main" id="{0531645E-E41C-124D-8C24-C9184E9DF3DA}"/>
                  </a:ext>
                </a:extLst>
              </p:cNvPr>
              <p:cNvSpPr/>
              <p:nvPr/>
            </p:nvSpPr>
            <p:spPr>
              <a:xfrm>
                <a:off x="7380570" y="5561943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1" name="正方形/長方形 150">
                <a:extLst>
                  <a:ext uri="{FF2B5EF4-FFF2-40B4-BE49-F238E27FC236}">
                    <a16:creationId xmlns:a16="http://schemas.microsoft.com/office/drawing/2014/main" id="{4E0394EC-3EE5-B448-9651-688965F3C406}"/>
                  </a:ext>
                </a:extLst>
              </p:cNvPr>
              <p:cNvSpPr/>
              <p:nvPr/>
            </p:nvSpPr>
            <p:spPr>
              <a:xfrm>
                <a:off x="7522087" y="5561943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正方形/長方形 151">
                <a:extLst>
                  <a:ext uri="{FF2B5EF4-FFF2-40B4-BE49-F238E27FC236}">
                    <a16:creationId xmlns:a16="http://schemas.microsoft.com/office/drawing/2014/main" id="{84F70568-3F31-4C4A-90BD-0AC2980D8023}"/>
                  </a:ext>
                </a:extLst>
              </p:cNvPr>
              <p:cNvSpPr/>
              <p:nvPr/>
            </p:nvSpPr>
            <p:spPr>
              <a:xfrm>
                <a:off x="7663603" y="5561943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" name="正方形/長方形 152">
                <a:extLst>
                  <a:ext uri="{FF2B5EF4-FFF2-40B4-BE49-F238E27FC236}">
                    <a16:creationId xmlns:a16="http://schemas.microsoft.com/office/drawing/2014/main" id="{5032DFA8-F7B6-A04D-B1E9-B94F58B2C748}"/>
                  </a:ext>
                </a:extLst>
              </p:cNvPr>
              <p:cNvSpPr/>
              <p:nvPr/>
            </p:nvSpPr>
            <p:spPr>
              <a:xfrm>
                <a:off x="7805119" y="5561943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正方形/長方形 153">
                <a:extLst>
                  <a:ext uri="{FF2B5EF4-FFF2-40B4-BE49-F238E27FC236}">
                    <a16:creationId xmlns:a16="http://schemas.microsoft.com/office/drawing/2014/main" id="{306933BA-2F94-6843-8737-24025F36A677}"/>
                  </a:ext>
                </a:extLst>
              </p:cNvPr>
              <p:cNvSpPr/>
              <p:nvPr/>
            </p:nvSpPr>
            <p:spPr>
              <a:xfrm>
                <a:off x="7946636" y="5561943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55" name="直線コネクタ 154">
                <a:extLst>
                  <a:ext uri="{FF2B5EF4-FFF2-40B4-BE49-F238E27FC236}">
                    <a16:creationId xmlns:a16="http://schemas.microsoft.com/office/drawing/2014/main" id="{C8E82935-F5C4-D242-8108-D761AEDF0B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35420" y="5640972"/>
                <a:ext cx="612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>
                <a:extLst>
                  <a:ext uri="{FF2B5EF4-FFF2-40B4-BE49-F238E27FC236}">
                    <a16:creationId xmlns:a16="http://schemas.microsoft.com/office/drawing/2014/main" id="{91DEA853-2EC0-EA4A-B3A2-F1E34F3C32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35420" y="5446926"/>
                <a:ext cx="74394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7" name="グループ化 156">
              <a:extLst>
                <a:ext uri="{FF2B5EF4-FFF2-40B4-BE49-F238E27FC236}">
                  <a16:creationId xmlns:a16="http://schemas.microsoft.com/office/drawing/2014/main" id="{CF9E67FA-9707-1A44-8DFB-091747FFBAE1}"/>
                </a:ext>
              </a:extLst>
            </p:cNvPr>
            <p:cNvGrpSpPr/>
            <p:nvPr/>
          </p:nvGrpSpPr>
          <p:grpSpPr>
            <a:xfrm>
              <a:off x="6433931" y="5372002"/>
              <a:ext cx="765501" cy="462841"/>
              <a:chOff x="7297019" y="5999857"/>
              <a:chExt cx="765501" cy="462841"/>
            </a:xfrm>
          </p:grpSpPr>
          <p:sp>
            <p:nvSpPr>
              <p:cNvPr id="158" name="四角形: 角を丸くする 438">
                <a:extLst>
                  <a:ext uri="{FF2B5EF4-FFF2-40B4-BE49-F238E27FC236}">
                    <a16:creationId xmlns:a16="http://schemas.microsoft.com/office/drawing/2014/main" id="{7C91417B-20D0-7143-A172-173386CECEEC}"/>
                  </a:ext>
                </a:extLst>
              </p:cNvPr>
              <p:cNvSpPr/>
              <p:nvPr/>
            </p:nvSpPr>
            <p:spPr>
              <a:xfrm>
                <a:off x="7297019" y="5999857"/>
                <a:ext cx="765501" cy="462841"/>
              </a:xfrm>
              <a:prstGeom prst="round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159" name="正方形/長方形 158">
                <a:extLst>
                  <a:ext uri="{FF2B5EF4-FFF2-40B4-BE49-F238E27FC236}">
                    <a16:creationId xmlns:a16="http://schemas.microsoft.com/office/drawing/2014/main" id="{D700A3A6-BDD9-9140-8D6C-D5385DA448B6}"/>
                  </a:ext>
                </a:extLst>
              </p:cNvPr>
              <p:cNvSpPr/>
              <p:nvPr/>
            </p:nvSpPr>
            <p:spPr>
              <a:xfrm>
                <a:off x="7914585" y="6253107"/>
                <a:ext cx="108000" cy="144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kumimoji="1" lang="ja-JP" alt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60" name="直線コネクタ 159">
                <a:extLst>
                  <a:ext uri="{FF2B5EF4-FFF2-40B4-BE49-F238E27FC236}">
                    <a16:creationId xmlns:a16="http://schemas.microsoft.com/office/drawing/2014/main" id="{5525490C-B48F-8243-A8DF-9E6E1D1155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96585" y="6327467"/>
                <a:ext cx="144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1" name="テキスト ボックス 160">
              <a:extLst>
                <a:ext uri="{FF2B5EF4-FFF2-40B4-BE49-F238E27FC236}">
                  <a16:creationId xmlns:a16="http://schemas.microsoft.com/office/drawing/2014/main" id="{260FDB0D-D817-FA41-B300-62069EBCD251}"/>
                </a:ext>
              </a:extLst>
            </p:cNvPr>
            <p:cNvSpPr txBox="1"/>
            <p:nvPr/>
          </p:nvSpPr>
          <p:spPr>
            <a:xfrm>
              <a:off x="6438243" y="3112632"/>
              <a:ext cx="514591" cy="15278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200" dirty="0"/>
                <a:t>Tx buffer</a:t>
              </a:r>
              <a:endParaRPr kumimoji="1" lang="ja-JP" altLang="en-US" sz="1200" dirty="0"/>
            </a:p>
          </p:txBody>
        </p:sp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32785C59-F2A2-344B-9D0F-F2B0F833E806}"/>
                </a:ext>
              </a:extLst>
            </p:cNvPr>
            <p:cNvSpPr txBox="1"/>
            <p:nvPr/>
          </p:nvSpPr>
          <p:spPr>
            <a:xfrm>
              <a:off x="10390926" y="3112632"/>
              <a:ext cx="514591" cy="15278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ja-JP" sz="1200" dirty="0"/>
                <a:t>Tx</a:t>
              </a:r>
              <a:r>
                <a:rPr lang="ja-JP" altLang="en-US" sz="1200" dirty="0"/>
                <a:t> </a:t>
              </a:r>
              <a:r>
                <a:rPr lang="en-US" altLang="ja-JP" sz="1200" dirty="0"/>
                <a:t>buffer</a:t>
              </a:r>
              <a:endParaRPr kumimoji="1" lang="ja-JP" altLang="en-US" sz="1200" dirty="0"/>
            </a:p>
          </p:txBody>
        </p: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2928E49E-FA3F-764F-B4F3-5818EFA4DB8F}"/>
                </a:ext>
              </a:extLst>
            </p:cNvPr>
            <p:cNvCxnSpPr>
              <a:cxnSpLocks/>
              <a:stCxn id="94" idx="3"/>
            </p:cNvCxnSpPr>
            <p:nvPr/>
          </p:nvCxnSpPr>
          <p:spPr>
            <a:xfrm flipV="1">
              <a:off x="7199432" y="3318682"/>
              <a:ext cx="79323" cy="210623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F475354C-0A13-AF4E-8CA4-626C3F935F55}"/>
                </a:ext>
              </a:extLst>
            </p:cNvPr>
            <p:cNvCxnSpPr>
              <a:cxnSpLocks/>
              <a:stCxn id="144" idx="3"/>
            </p:cNvCxnSpPr>
            <p:nvPr/>
          </p:nvCxnSpPr>
          <p:spPr>
            <a:xfrm>
              <a:off x="7199432" y="4912259"/>
              <a:ext cx="93739" cy="43887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52BEC573-EA85-9D42-886B-E056B7F884AD}"/>
                </a:ext>
              </a:extLst>
            </p:cNvPr>
            <p:cNvCxnSpPr>
              <a:cxnSpLocks/>
              <a:stCxn id="158" idx="3"/>
            </p:cNvCxnSpPr>
            <p:nvPr/>
          </p:nvCxnSpPr>
          <p:spPr>
            <a:xfrm>
              <a:off x="7199432" y="5603423"/>
              <a:ext cx="93739" cy="52335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6DE28511-049E-C04D-B385-5CCBF6713C70}"/>
                </a:ext>
              </a:extLst>
            </p:cNvPr>
            <p:cNvCxnSpPr>
              <a:cxnSpLocks/>
              <a:stCxn id="113" idx="1"/>
            </p:cNvCxnSpPr>
            <p:nvPr/>
          </p:nvCxnSpPr>
          <p:spPr>
            <a:xfrm flipH="1" flipV="1">
              <a:off x="10284638" y="3196295"/>
              <a:ext cx="125275" cy="391560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383B2B14-9A38-2045-953A-AE8A51CE8CB2}"/>
                </a:ext>
              </a:extLst>
            </p:cNvPr>
            <p:cNvCxnSpPr>
              <a:cxnSpLocks/>
              <a:stCxn id="125" idx="1"/>
            </p:cNvCxnSpPr>
            <p:nvPr/>
          </p:nvCxnSpPr>
          <p:spPr>
            <a:xfrm flipH="1">
              <a:off x="10291043" y="4769670"/>
              <a:ext cx="118870" cy="21829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2D67DC96-2FEF-3048-AC06-CD40E2DF4475}"/>
                </a:ext>
              </a:extLst>
            </p:cNvPr>
            <p:cNvCxnSpPr>
              <a:cxnSpLocks/>
              <a:stCxn id="139" idx="1"/>
            </p:cNvCxnSpPr>
            <p:nvPr/>
          </p:nvCxnSpPr>
          <p:spPr>
            <a:xfrm flipH="1">
              <a:off x="10291043" y="5562405"/>
              <a:ext cx="118870" cy="41017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6B2CE965-3CDE-8944-8F8E-435DB4ACEA47}"/>
                </a:ext>
              </a:extLst>
            </p:cNvPr>
            <p:cNvSpPr txBox="1"/>
            <p:nvPr/>
          </p:nvSpPr>
          <p:spPr>
            <a:xfrm>
              <a:off x="8548244" y="3410761"/>
              <a:ext cx="457562" cy="15278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200" dirty="0"/>
                <a:t>Sharing</a:t>
              </a:r>
              <a:endParaRPr kumimoji="1" lang="ja-JP" altLang="en-US" sz="1200" dirty="0"/>
            </a:p>
          </p:txBody>
        </p:sp>
        <p:cxnSp>
          <p:nvCxnSpPr>
            <p:cNvPr id="170" name="直線コネクタ 169">
              <a:extLst>
                <a:ext uri="{FF2B5EF4-FFF2-40B4-BE49-F238E27FC236}">
                  <a16:creationId xmlns:a16="http://schemas.microsoft.com/office/drawing/2014/main" id="{A6660861-F9F4-534C-8026-FC5345F49409}"/>
                </a:ext>
              </a:extLst>
            </p:cNvPr>
            <p:cNvCxnSpPr>
              <a:cxnSpLocks/>
            </p:cNvCxnSpPr>
            <p:nvPr/>
          </p:nvCxnSpPr>
          <p:spPr>
            <a:xfrm>
              <a:off x="8774388" y="4007342"/>
              <a:ext cx="0" cy="274595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56201797-4549-4911-857F-2CFEA4CD7564}"/>
              </a:ext>
            </a:extLst>
          </p:cNvPr>
          <p:cNvSpPr/>
          <p:nvPr/>
        </p:nvSpPr>
        <p:spPr>
          <a:xfrm>
            <a:off x="7239000" y="1561981"/>
            <a:ext cx="1685814" cy="489008"/>
          </a:xfrm>
          <a:custGeom>
            <a:avLst/>
            <a:gdLst>
              <a:gd name="connsiteX0" fmla="*/ 0 w 1763486"/>
              <a:gd name="connsiteY0" fmla="*/ 0 h 413657"/>
              <a:gd name="connsiteX1" fmla="*/ 1763486 w 1763486"/>
              <a:gd name="connsiteY1" fmla="*/ 0 h 413657"/>
              <a:gd name="connsiteX2" fmla="*/ 1763486 w 1763486"/>
              <a:gd name="connsiteY2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3486" h="413657">
                <a:moveTo>
                  <a:pt x="0" y="0"/>
                </a:moveTo>
                <a:lnTo>
                  <a:pt x="1763486" y="0"/>
                </a:lnTo>
                <a:lnTo>
                  <a:pt x="1763486" y="413657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大かっこ 9">
            <a:extLst>
              <a:ext uri="{FF2B5EF4-FFF2-40B4-BE49-F238E27FC236}">
                <a16:creationId xmlns:a16="http://schemas.microsoft.com/office/drawing/2014/main" id="{6FEC067C-9F63-4F02-92F5-A13C3C1110DB}"/>
              </a:ext>
            </a:extLst>
          </p:cNvPr>
          <p:cNvSpPr/>
          <p:nvPr/>
        </p:nvSpPr>
        <p:spPr>
          <a:xfrm rot="16200000">
            <a:off x="8730242" y="633247"/>
            <a:ext cx="446556" cy="3608826"/>
          </a:xfrm>
          <a:prstGeom prst="rightBracket">
            <a:avLst>
              <a:gd name="adj" fmla="val 0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169C16D6-EFC1-4B10-AF4F-DA527A9A101B}"/>
              </a:ext>
            </a:extLst>
          </p:cNvPr>
          <p:cNvSpPr/>
          <p:nvPr/>
        </p:nvSpPr>
        <p:spPr>
          <a:xfrm>
            <a:off x="8350893" y="2022115"/>
            <a:ext cx="1136580" cy="234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ML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89DE0E71-7723-4161-BE98-A1006BE4923A}"/>
              </a:ext>
            </a:extLst>
          </p:cNvPr>
          <p:cNvSpPr/>
          <p:nvPr/>
        </p:nvSpPr>
        <p:spPr>
          <a:xfrm>
            <a:off x="8610600" y="1332385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0DD20503-1DC2-4B70-A656-E9A80D2C7B79}"/>
              </a:ext>
            </a:extLst>
          </p:cNvPr>
          <p:cNvSpPr/>
          <p:nvPr/>
        </p:nvSpPr>
        <p:spPr>
          <a:xfrm>
            <a:off x="8418529" y="1332385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BFC6BDCC-505D-4AAC-802F-4DF83D102524}"/>
              </a:ext>
            </a:extLst>
          </p:cNvPr>
          <p:cNvSpPr/>
          <p:nvPr/>
        </p:nvSpPr>
        <p:spPr>
          <a:xfrm>
            <a:off x="8226459" y="1332385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5" name="直線コネクタ 184">
            <a:extLst>
              <a:ext uri="{FF2B5EF4-FFF2-40B4-BE49-F238E27FC236}">
                <a16:creationId xmlns:a16="http://schemas.microsoft.com/office/drawing/2014/main" id="{0EC5A130-1500-428D-AB6E-E03ED88C357B}"/>
              </a:ext>
            </a:extLst>
          </p:cNvPr>
          <p:cNvCxnSpPr>
            <a:cxnSpLocks/>
          </p:cNvCxnSpPr>
          <p:nvPr/>
        </p:nvCxnSpPr>
        <p:spPr>
          <a:xfrm>
            <a:off x="7948181" y="1447370"/>
            <a:ext cx="26327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1CA6B3B3-DC1A-48AB-A6FA-2D9534300FDB}"/>
              </a:ext>
            </a:extLst>
          </p:cNvPr>
          <p:cNvSpPr/>
          <p:nvPr/>
        </p:nvSpPr>
        <p:spPr>
          <a:xfrm>
            <a:off x="7796677" y="1332385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CAC1DF2B-2960-491F-BBA2-8805A07BB399}"/>
              </a:ext>
            </a:extLst>
          </p:cNvPr>
          <p:cNvSpPr/>
          <p:nvPr/>
        </p:nvSpPr>
        <p:spPr>
          <a:xfrm>
            <a:off x="10579860" y="1989222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正方形/長方形 189">
            <a:extLst>
              <a:ext uri="{FF2B5EF4-FFF2-40B4-BE49-F238E27FC236}">
                <a16:creationId xmlns:a16="http://schemas.microsoft.com/office/drawing/2014/main" id="{0E890DAD-62A1-48AF-90E8-01D0A43BD0FE}"/>
              </a:ext>
            </a:extLst>
          </p:cNvPr>
          <p:cNvSpPr/>
          <p:nvPr/>
        </p:nvSpPr>
        <p:spPr>
          <a:xfrm>
            <a:off x="10387789" y="1989222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660D6291-147C-4C69-948E-62FB706FC570}"/>
              </a:ext>
            </a:extLst>
          </p:cNvPr>
          <p:cNvSpPr/>
          <p:nvPr/>
        </p:nvSpPr>
        <p:spPr>
          <a:xfrm>
            <a:off x="10195719" y="1989222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2" name="直線コネクタ 191">
            <a:extLst>
              <a:ext uri="{FF2B5EF4-FFF2-40B4-BE49-F238E27FC236}">
                <a16:creationId xmlns:a16="http://schemas.microsoft.com/office/drawing/2014/main" id="{EEFAC953-6B48-465A-907C-C43DEF0035B2}"/>
              </a:ext>
            </a:extLst>
          </p:cNvPr>
          <p:cNvCxnSpPr>
            <a:cxnSpLocks/>
          </p:cNvCxnSpPr>
          <p:nvPr/>
        </p:nvCxnSpPr>
        <p:spPr>
          <a:xfrm>
            <a:off x="9917441" y="2104207"/>
            <a:ext cx="26327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892AEACF-6884-4568-A43B-E7017608F31F}"/>
              </a:ext>
            </a:extLst>
          </p:cNvPr>
          <p:cNvSpPr/>
          <p:nvPr/>
        </p:nvSpPr>
        <p:spPr>
          <a:xfrm>
            <a:off x="9765937" y="1989222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正方形/長方形 193">
            <a:extLst>
              <a:ext uri="{FF2B5EF4-FFF2-40B4-BE49-F238E27FC236}">
                <a16:creationId xmlns:a16="http://schemas.microsoft.com/office/drawing/2014/main" id="{94A1201D-D952-40E1-8323-E24739D4834B}"/>
              </a:ext>
            </a:extLst>
          </p:cNvPr>
          <p:cNvSpPr/>
          <p:nvPr/>
        </p:nvSpPr>
        <p:spPr>
          <a:xfrm>
            <a:off x="7217714" y="1998079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207AFAF7-0393-410F-A287-4A775B43D5B9}"/>
              </a:ext>
            </a:extLst>
          </p:cNvPr>
          <p:cNvSpPr/>
          <p:nvPr/>
        </p:nvSpPr>
        <p:spPr>
          <a:xfrm>
            <a:off x="7406194" y="1998079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AF05D3DD-77BB-43DE-899D-5C9229132465}"/>
              </a:ext>
            </a:extLst>
          </p:cNvPr>
          <p:cNvSpPr/>
          <p:nvPr/>
        </p:nvSpPr>
        <p:spPr>
          <a:xfrm>
            <a:off x="7589812" y="1998079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6FE8872A-ED29-4261-8AF1-FC0CC1B3801F}"/>
              </a:ext>
            </a:extLst>
          </p:cNvPr>
          <p:cNvCxnSpPr>
            <a:cxnSpLocks/>
          </p:cNvCxnSpPr>
          <p:nvPr/>
        </p:nvCxnSpPr>
        <p:spPr>
          <a:xfrm>
            <a:off x="7735283" y="2115019"/>
            <a:ext cx="26327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D95F52D4-9215-4489-9339-81E13289D7D5}"/>
              </a:ext>
            </a:extLst>
          </p:cNvPr>
          <p:cNvSpPr/>
          <p:nvPr/>
        </p:nvSpPr>
        <p:spPr>
          <a:xfrm>
            <a:off x="7984093" y="1998079"/>
            <a:ext cx="144000" cy="2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テキスト ボックス 198">
            <a:extLst>
              <a:ext uri="{FF2B5EF4-FFF2-40B4-BE49-F238E27FC236}">
                <a16:creationId xmlns:a16="http://schemas.microsoft.com/office/drawing/2014/main" id="{2A0DF996-DE9B-4426-8374-B51D405A28DC}"/>
              </a:ext>
            </a:extLst>
          </p:cNvPr>
          <p:cNvSpPr txBox="1"/>
          <p:nvPr/>
        </p:nvSpPr>
        <p:spPr>
          <a:xfrm>
            <a:off x="8964432" y="1820600"/>
            <a:ext cx="64120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200" dirty="0"/>
              <a:t>Mirroring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8379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BCA5DE4C-29B7-439E-B174-3E55BC512E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1587" y="1735124"/>
            <a:ext cx="6021378" cy="413861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2858B9-1D8D-4497-81C6-2CABF8531102}"/>
              </a:ext>
            </a:extLst>
          </p:cNvPr>
          <p:cNvSpPr txBox="1"/>
          <p:nvPr/>
        </p:nvSpPr>
        <p:spPr>
          <a:xfrm>
            <a:off x="1249785" y="4053388"/>
            <a:ext cx="1488862" cy="353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accent1"/>
                </a:solidFill>
              </a:rPr>
              <a:t>Round-robin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F3F4648-6018-4D4E-A875-14B6CC62EE8A}"/>
              </a:ext>
            </a:extLst>
          </p:cNvPr>
          <p:cNvSpPr txBox="1"/>
          <p:nvPr/>
        </p:nvSpPr>
        <p:spPr>
          <a:xfrm>
            <a:off x="3557193" y="3123296"/>
            <a:ext cx="1113275" cy="353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00B050"/>
                </a:solidFill>
              </a:rPr>
              <a:t>Mirroring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2828F0-1C5D-473D-B1AA-E3A761DC9040}"/>
              </a:ext>
            </a:extLst>
          </p:cNvPr>
          <p:cNvSpPr txBox="1"/>
          <p:nvPr/>
        </p:nvSpPr>
        <p:spPr>
          <a:xfrm>
            <a:off x="2936835" y="2717839"/>
            <a:ext cx="872592" cy="353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MMBA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5BAFCA7-71B0-4419-97B9-3E1688872184}"/>
              </a:ext>
            </a:extLst>
          </p:cNvPr>
          <p:cNvSpPr txBox="1"/>
          <p:nvPr/>
        </p:nvSpPr>
        <p:spPr>
          <a:xfrm>
            <a:off x="838200" y="6167449"/>
            <a:ext cx="71497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（</a:t>
            </a:r>
            <a:r>
              <a:rPr kumimoji="1" lang="en-US" altLang="ja-JP" sz="1600" dirty="0"/>
              <a:t>Total airtime including retransmissions and duplicated transmissions</a:t>
            </a:r>
            <a:r>
              <a:rPr kumimoji="1" lang="ja-JP" altLang="en-US" sz="1600" dirty="0"/>
              <a:t>）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9458D7C-83D2-F541-BBDE-561F6C7D54F6}"/>
              </a:ext>
            </a:extLst>
          </p:cNvPr>
          <p:cNvSpPr txBox="1"/>
          <p:nvPr/>
        </p:nvSpPr>
        <p:spPr>
          <a:xfrm>
            <a:off x="2563597" y="5865659"/>
            <a:ext cx="328166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Chanel occupation [</a:t>
            </a:r>
            <a:r>
              <a:rPr kumimoji="1" lang="en-US" altLang="ja-JP" sz="2000" dirty="0" err="1"/>
              <a:t>ms</a:t>
            </a:r>
            <a:r>
              <a:rPr kumimoji="1" lang="en-US" altLang="ja-JP" sz="2000" dirty="0"/>
              <a:t>]</a:t>
            </a:r>
            <a:endParaRPr kumimoji="1" lang="ja-JP" altLang="en-US" sz="20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DC38AAF-4063-4E64-BACC-E77A8588EC39}"/>
              </a:ext>
            </a:extLst>
          </p:cNvPr>
          <p:cNvSpPr txBox="1"/>
          <p:nvPr/>
        </p:nvSpPr>
        <p:spPr>
          <a:xfrm rot="16200000">
            <a:off x="-850976" y="3262549"/>
            <a:ext cx="2981925" cy="683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r>
              <a:rPr lang="en-US" altLang="ja-JP" sz="2000" dirty="0"/>
              <a:t>Achieved data rate</a:t>
            </a:r>
            <a:r>
              <a:rPr kumimoji="1" lang="en-US" altLang="ja-JP" sz="2000" dirty="0"/>
              <a:t> [</a:t>
            </a:r>
            <a:r>
              <a:rPr lang="en-US" altLang="ja-JP" sz="2000" dirty="0"/>
              <a:t>Mbps</a:t>
            </a:r>
            <a:r>
              <a:rPr kumimoji="1" lang="en-US" altLang="ja-JP" sz="2000" dirty="0"/>
              <a:t>]</a:t>
            </a:r>
            <a:endParaRPr kumimoji="1" lang="ja-JP" altLang="en-US" sz="20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536E8F4-2707-4891-8536-0603C51BC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6581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ja-JP" sz="4000" dirty="0"/>
              <a:t>Evaluation results</a:t>
            </a:r>
            <a:br>
              <a:rPr lang="en-US" altLang="ja-JP" sz="4000" dirty="0"/>
            </a:br>
            <a:r>
              <a:rPr lang="en-US" altLang="ja-JP" sz="2400" dirty="0"/>
              <a:t>Achieved data rate and channel occupation time for delivery of 100 frames </a:t>
            </a:r>
            <a:endParaRPr kumimoji="1" lang="ja-JP" altLang="en-US" sz="2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BF06AE-1E97-48F3-A7E2-2561D574DEE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97717"/>
            <a:ext cx="704849" cy="363537"/>
          </a:xfrm>
        </p:spPr>
        <p:txBody>
          <a:bodyPr/>
          <a:lstStyle/>
          <a:p>
            <a:fld id="{75EA7534-E8C1-480A-9DF2-12890E99CD4A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DB2084C-3605-401D-9E86-17639250CA86}"/>
              </a:ext>
            </a:extLst>
          </p:cNvPr>
          <p:cNvSpPr txBox="1"/>
          <p:nvPr/>
        </p:nvSpPr>
        <p:spPr>
          <a:xfrm>
            <a:off x="7025518" y="2421269"/>
            <a:ext cx="46742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Round-robin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becomes degraded as gap of link speed becomes larger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Mirroring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Achieved data rate becomes larger as gap of link speed becomes larger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MMBA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is improved by frame deletion using sharing BA</a:t>
            </a: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92040CB-8A45-4B27-B535-0FF36A2537B2}"/>
              </a:ext>
            </a:extLst>
          </p:cNvPr>
          <p:cNvSpPr txBox="1"/>
          <p:nvPr/>
        </p:nvSpPr>
        <p:spPr>
          <a:xfrm rot="19007839">
            <a:off x="4848593" y="3510236"/>
            <a:ext cx="16862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/>
              <a:t>Improved by Mirroring</a:t>
            </a:r>
            <a:endParaRPr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349C92-97A4-4EEB-96C3-E4606AA33B92}"/>
              </a:ext>
            </a:extLst>
          </p:cNvPr>
          <p:cNvSpPr txBox="1"/>
          <p:nvPr/>
        </p:nvSpPr>
        <p:spPr>
          <a:xfrm>
            <a:off x="3404520" y="2179879"/>
            <a:ext cx="25318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ysClr val="windowText" lastClr="000000"/>
                </a:solidFill>
              </a:rPr>
              <a:t>Improved by MMBA</a:t>
            </a:r>
            <a:endParaRPr lang="ja-JP" altLang="en-US" b="1" dirty="0">
              <a:solidFill>
                <a:sysClr val="windowText" lastClr="000000"/>
              </a:solidFill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54652B0-8C1D-48DB-A9AC-FF67E912DC6F}"/>
              </a:ext>
            </a:extLst>
          </p:cNvPr>
          <p:cNvCxnSpPr/>
          <p:nvPr/>
        </p:nvCxnSpPr>
        <p:spPr>
          <a:xfrm flipV="1">
            <a:off x="4237463" y="2725271"/>
            <a:ext cx="2123152" cy="2025149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1BA6B651-212F-459A-B49E-7B6C60CAC6D4}"/>
              </a:ext>
            </a:extLst>
          </p:cNvPr>
          <p:cNvCxnSpPr>
            <a:cxnSpLocks/>
          </p:cNvCxnSpPr>
          <p:nvPr/>
        </p:nvCxnSpPr>
        <p:spPr>
          <a:xfrm flipH="1">
            <a:off x="3027709" y="2526366"/>
            <a:ext cx="3199094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矢印: 下 33">
            <a:extLst>
              <a:ext uri="{FF2B5EF4-FFF2-40B4-BE49-F238E27FC236}">
                <a16:creationId xmlns:a16="http://schemas.microsoft.com/office/drawing/2014/main" id="{947EC797-61DE-4709-90FA-0B473BCBC3B1}"/>
              </a:ext>
            </a:extLst>
          </p:cNvPr>
          <p:cNvSpPr/>
          <p:nvPr/>
        </p:nvSpPr>
        <p:spPr>
          <a:xfrm rot="5400000">
            <a:off x="2022370" y="5767785"/>
            <a:ext cx="374133" cy="491407"/>
          </a:xfrm>
          <a:prstGeom prst="downArrow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E6F6759-E9D3-42A1-8ACA-B7B0A10D42D5}"/>
              </a:ext>
            </a:extLst>
          </p:cNvPr>
          <p:cNvSpPr txBox="1"/>
          <p:nvPr/>
        </p:nvSpPr>
        <p:spPr>
          <a:xfrm>
            <a:off x="1077509" y="581814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FF00FF"/>
                </a:solidFill>
              </a:rPr>
              <a:t>Good</a:t>
            </a:r>
            <a:endParaRPr kumimoji="1" lang="ja-JP" altLang="en-US" b="1" dirty="0">
              <a:solidFill>
                <a:srgbClr val="FF00FF"/>
              </a:solidFill>
            </a:endParaRPr>
          </a:p>
        </p:txBody>
      </p:sp>
      <p:sp>
        <p:nvSpPr>
          <p:cNvPr id="37" name="矢印: 下 36">
            <a:extLst>
              <a:ext uri="{FF2B5EF4-FFF2-40B4-BE49-F238E27FC236}">
                <a16:creationId xmlns:a16="http://schemas.microsoft.com/office/drawing/2014/main" id="{FF7671B6-A9CF-4049-BC22-4250A6C932CF}"/>
              </a:ext>
            </a:extLst>
          </p:cNvPr>
          <p:cNvSpPr/>
          <p:nvPr/>
        </p:nvSpPr>
        <p:spPr>
          <a:xfrm rot="16200000">
            <a:off x="6026213" y="5771236"/>
            <a:ext cx="374133" cy="491407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48EBFE8-B4C9-4B73-86C7-BDE900F6B1D3}"/>
              </a:ext>
            </a:extLst>
          </p:cNvPr>
          <p:cNvSpPr txBox="1"/>
          <p:nvPr/>
        </p:nvSpPr>
        <p:spPr>
          <a:xfrm>
            <a:off x="6517372" y="5802464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accent5"/>
                </a:solidFill>
              </a:rPr>
              <a:t>Poor</a:t>
            </a:r>
            <a:endParaRPr kumimoji="1" lang="ja-JP" altLang="en-US" b="1" dirty="0">
              <a:solidFill>
                <a:schemeClr val="accent5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68EAB89-14EC-4450-BA33-15EA07E64560}"/>
              </a:ext>
            </a:extLst>
          </p:cNvPr>
          <p:cNvSpPr txBox="1"/>
          <p:nvPr/>
        </p:nvSpPr>
        <p:spPr>
          <a:xfrm>
            <a:off x="267804" y="155235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FF00FF"/>
                </a:solidFill>
              </a:rPr>
              <a:t>Good</a:t>
            </a:r>
            <a:endParaRPr kumimoji="1" lang="ja-JP" altLang="en-US" b="1" dirty="0">
              <a:solidFill>
                <a:srgbClr val="FF00FF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7DC8E09-36B1-4E73-A2D8-520EA85CD920}"/>
              </a:ext>
            </a:extLst>
          </p:cNvPr>
          <p:cNvSpPr txBox="1"/>
          <p:nvPr/>
        </p:nvSpPr>
        <p:spPr>
          <a:xfrm>
            <a:off x="317847" y="5574389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accent5"/>
                </a:solidFill>
              </a:rPr>
              <a:t>Poor</a:t>
            </a:r>
            <a:endParaRPr kumimoji="1" lang="ja-JP" altLang="en-US" b="1" dirty="0">
              <a:solidFill>
                <a:schemeClr val="accent5"/>
              </a:solidFill>
            </a:endParaRPr>
          </a:p>
        </p:txBody>
      </p:sp>
      <p:sp>
        <p:nvSpPr>
          <p:cNvPr id="42" name="矢印: 下 41">
            <a:extLst>
              <a:ext uri="{FF2B5EF4-FFF2-40B4-BE49-F238E27FC236}">
                <a16:creationId xmlns:a16="http://schemas.microsoft.com/office/drawing/2014/main" id="{2E499281-6250-4F8B-A08F-CA5C1BC43A27}"/>
              </a:ext>
            </a:extLst>
          </p:cNvPr>
          <p:cNvSpPr/>
          <p:nvPr/>
        </p:nvSpPr>
        <p:spPr>
          <a:xfrm rot="10800000">
            <a:off x="473715" y="1873138"/>
            <a:ext cx="374133" cy="491407"/>
          </a:xfrm>
          <a:prstGeom prst="downArrow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矢印: 下 42">
            <a:extLst>
              <a:ext uri="{FF2B5EF4-FFF2-40B4-BE49-F238E27FC236}">
                <a16:creationId xmlns:a16="http://schemas.microsoft.com/office/drawing/2014/main" id="{BBD547DE-7868-40D0-87BC-C3576E4AE0FB}"/>
              </a:ext>
            </a:extLst>
          </p:cNvPr>
          <p:cNvSpPr/>
          <p:nvPr/>
        </p:nvSpPr>
        <p:spPr>
          <a:xfrm>
            <a:off x="472381" y="5156942"/>
            <a:ext cx="374133" cy="491407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23E0E87-6CB9-B545-B649-1FCDBF95702C}"/>
              </a:ext>
            </a:extLst>
          </p:cNvPr>
          <p:cNvSpPr txBox="1"/>
          <p:nvPr/>
        </p:nvSpPr>
        <p:spPr>
          <a:xfrm>
            <a:off x="6721966" y="1745109"/>
            <a:ext cx="2531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Combination of MCS of each link is different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9154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DC2F79-72C1-480D-9CBB-7AFCB9C90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Adaptation to changes in link conditions is one of important capabilities of multi-link transmission</a:t>
            </a:r>
          </a:p>
          <a:p>
            <a:r>
              <a:rPr lang="en-US" altLang="ja-JP" dirty="0"/>
              <a:t>We showed a transmission control scheme which exploited shared Rx frame information carried by BAs for deleting delivered frames on other links</a:t>
            </a:r>
          </a:p>
          <a:p>
            <a:r>
              <a:rPr lang="en-US" altLang="ja-JP" dirty="0"/>
              <a:t>Our simulation results showed that the transmission control scheme improved achieved data rate efficiently when link conditions of multi-link are different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9B2A27-17D1-4690-A619-2165C325EA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5EA7534-E8C1-480A-9DF2-12890E99CD4A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3E2FCEB-6FC8-49D2-9AAE-6EAD74A62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765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字幕 5">
            <a:extLst>
              <a:ext uri="{FF2B5EF4-FFF2-40B4-BE49-F238E27FC236}">
                <a16:creationId xmlns:a16="http://schemas.microsoft.com/office/drawing/2014/main" id="{5DC092B9-6362-4E0F-9919-D3EE6B6DD0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/>
              <a:t>Appendix</a:t>
            </a:r>
            <a:endParaRPr lang="ja-JP" altLang="en-US" sz="40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EB619AD-1870-4D6A-B1F6-998C766385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233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タイトル 64">
            <a:extLst>
              <a:ext uri="{FF2B5EF4-FFF2-40B4-BE49-F238E27FC236}">
                <a16:creationId xmlns:a16="http://schemas.microsoft.com/office/drawing/2014/main" id="{86333293-2577-465F-A31B-5C33AD519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Overview of simulation setup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E3E93C-0CBD-4357-AAAC-151452B5AC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5EA7534-E8C1-480A-9DF2-12890E99CD4A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4971BFAA-E005-4182-A31F-D6811FDC556A}"/>
              </a:ext>
            </a:extLst>
          </p:cNvPr>
          <p:cNvSpPr txBox="1"/>
          <p:nvPr/>
        </p:nvSpPr>
        <p:spPr>
          <a:xfrm>
            <a:off x="6236663" y="1690345"/>
            <a:ext cx="57058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Evaluated schemes</a:t>
            </a:r>
            <a:endParaRPr kumimoji="1"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Round-robin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Allocate frames to each link in sequence order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Mirroring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frame is replicated and allocated to both links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Mirroring +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Merged BA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MMBA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Delivered frames deleted from all Tx buffers using sharing BAs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 and PHY: 11ax(EDCA)</a:t>
            </a: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Simultaneous Tx/Rx device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57965A40-9E84-4706-9EDB-16F3D2D4F08D}"/>
              </a:ext>
            </a:extLst>
          </p:cNvPr>
          <p:cNvSpPr/>
          <p:nvPr/>
        </p:nvSpPr>
        <p:spPr>
          <a:xfrm>
            <a:off x="3372307" y="3673686"/>
            <a:ext cx="1691251" cy="480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CSMA/CA</a:t>
            </a:r>
          </a:p>
          <a:p>
            <a:pPr algn="ctr"/>
            <a:r>
              <a:rPr lang="en-US" altLang="ja-JP" sz="1400" dirty="0"/>
              <a:t>Packet error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D9B1B31-E138-4732-A1CB-ABE3644C3A21}"/>
              </a:ext>
            </a:extLst>
          </p:cNvPr>
          <p:cNvSpPr/>
          <p:nvPr/>
        </p:nvSpPr>
        <p:spPr>
          <a:xfrm>
            <a:off x="1420365" y="2858864"/>
            <a:ext cx="1337569" cy="6109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</a:rPr>
              <a:t>TX MAC</a:t>
            </a:r>
            <a:r>
              <a:rPr lang="ja-JP" altLang="en-US" dirty="0">
                <a:solidFill>
                  <a:sysClr val="windowText" lastClr="000000"/>
                </a:solidFill>
              </a:rPr>
              <a:t> </a:t>
            </a:r>
            <a:r>
              <a:rPr lang="en-US" altLang="ja-JP" dirty="0">
                <a:solidFill>
                  <a:sysClr val="windowText" lastClr="000000"/>
                </a:solidFill>
              </a:rPr>
              <a:t>1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D1ACC5C-5EB2-49E6-8051-3ADAA22E9176}"/>
              </a:ext>
            </a:extLst>
          </p:cNvPr>
          <p:cNvSpPr/>
          <p:nvPr/>
        </p:nvSpPr>
        <p:spPr>
          <a:xfrm>
            <a:off x="3562833" y="2858864"/>
            <a:ext cx="1337569" cy="6109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</a:rPr>
              <a:t>TX MAC</a:t>
            </a:r>
            <a:r>
              <a:rPr lang="ja-JP" altLang="en-US" dirty="0">
                <a:solidFill>
                  <a:sysClr val="windowText" lastClr="000000"/>
                </a:solidFill>
              </a:rPr>
              <a:t> </a:t>
            </a:r>
            <a:r>
              <a:rPr lang="en-US" altLang="ja-JP" dirty="0">
                <a:solidFill>
                  <a:sysClr val="windowText" lastClr="000000"/>
                </a:solidFill>
              </a:rPr>
              <a:t>2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92D8BFB-D9F5-462F-8979-E059D31BC478}"/>
              </a:ext>
            </a:extLst>
          </p:cNvPr>
          <p:cNvSpPr/>
          <p:nvPr/>
        </p:nvSpPr>
        <p:spPr>
          <a:xfrm>
            <a:off x="2495351" y="2197582"/>
            <a:ext cx="1337569" cy="333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>
                <a:solidFill>
                  <a:sysClr val="windowText" lastClr="000000"/>
                </a:solidFill>
              </a:rPr>
              <a:t>Alloc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697297A1-6D9A-4FF1-B5C5-12F76148422A}"/>
              </a:ext>
            </a:extLst>
          </p:cNvPr>
          <p:cNvSpPr/>
          <p:nvPr/>
        </p:nvSpPr>
        <p:spPr>
          <a:xfrm>
            <a:off x="2495350" y="1469850"/>
            <a:ext cx="1337569" cy="515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ysClr val="windowText" lastClr="000000"/>
                </a:solidFill>
              </a:rPr>
              <a:t>APP</a:t>
            </a:r>
          </a:p>
          <a:p>
            <a:pPr algn="ctr"/>
            <a:r>
              <a:rPr lang="en-US" altLang="ja-JP" dirty="0">
                <a:solidFill>
                  <a:sysClr val="windowText" lastClr="000000"/>
                </a:solidFill>
              </a:rPr>
              <a:t>(Source)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2EBDEFC-7D7A-4BC0-834A-6969C2487617}"/>
              </a:ext>
            </a:extLst>
          </p:cNvPr>
          <p:cNvCxnSpPr>
            <a:cxnSpLocks/>
            <a:stCxn id="9" idx="2"/>
            <a:endCxn id="8" idx="0"/>
          </p:cNvCxnSpPr>
          <p:nvPr/>
        </p:nvCxnSpPr>
        <p:spPr>
          <a:xfrm>
            <a:off x="3164134" y="1985517"/>
            <a:ext cx="1" cy="2120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AF69530-31F2-460F-A800-0A620E0AC823}"/>
              </a:ext>
            </a:extLst>
          </p:cNvPr>
          <p:cNvCxnSpPr/>
          <p:nvPr/>
        </p:nvCxnSpPr>
        <p:spPr>
          <a:xfrm>
            <a:off x="1070636" y="2093441"/>
            <a:ext cx="468792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FD11C62D-EA16-4231-B209-3D3F26C51F21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2089150" y="2532510"/>
            <a:ext cx="668783" cy="3263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D5164C8A-DF14-4225-96AF-21EB06404294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3491026" y="2530901"/>
            <a:ext cx="740593" cy="3279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219FDBD-3E1D-40E5-BDF5-7EE427EF58C3}"/>
              </a:ext>
            </a:extLst>
          </p:cNvPr>
          <p:cNvSpPr/>
          <p:nvPr/>
        </p:nvSpPr>
        <p:spPr>
          <a:xfrm>
            <a:off x="1256535" y="3680803"/>
            <a:ext cx="1691251" cy="480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CSMA/CA</a:t>
            </a:r>
          </a:p>
          <a:p>
            <a:pPr algn="ctr"/>
            <a:r>
              <a:rPr lang="en-US" altLang="ja-JP" sz="1400" dirty="0"/>
              <a:t>Packet error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A4EF939-1D15-459C-97DA-E34FB960C323}"/>
              </a:ext>
            </a:extLst>
          </p:cNvPr>
          <p:cNvCxnSpPr>
            <a:cxnSpLocks/>
          </p:cNvCxnSpPr>
          <p:nvPr/>
        </p:nvCxnSpPr>
        <p:spPr>
          <a:xfrm>
            <a:off x="1897303" y="3469772"/>
            <a:ext cx="0" cy="8295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6228A157-BAF6-491B-B357-E51F0ED8D587}"/>
              </a:ext>
            </a:extLst>
          </p:cNvPr>
          <p:cNvSpPr/>
          <p:nvPr/>
        </p:nvSpPr>
        <p:spPr>
          <a:xfrm>
            <a:off x="1420365" y="4299323"/>
            <a:ext cx="1337569" cy="6109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ysClr val="windowText" lastClr="000000"/>
                </a:solidFill>
              </a:rPr>
              <a:t>R</a:t>
            </a:r>
            <a:r>
              <a:rPr kumimoji="1" lang="en-US" altLang="ja-JP" dirty="0">
                <a:solidFill>
                  <a:sysClr val="windowText" lastClr="000000"/>
                </a:solidFill>
              </a:rPr>
              <a:t>X MAC</a:t>
            </a:r>
            <a:r>
              <a:rPr lang="ja-JP" altLang="en-US" dirty="0">
                <a:solidFill>
                  <a:sysClr val="windowText" lastClr="000000"/>
                </a:solidFill>
              </a:rPr>
              <a:t> </a:t>
            </a:r>
            <a:r>
              <a:rPr lang="en-US" altLang="ja-JP" dirty="0">
                <a:solidFill>
                  <a:sysClr val="windowText" lastClr="000000"/>
                </a:solidFill>
              </a:rPr>
              <a:t>1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0A31A987-6E36-4557-9B2C-A40FE8F16336}"/>
              </a:ext>
            </a:extLst>
          </p:cNvPr>
          <p:cNvSpPr/>
          <p:nvPr/>
        </p:nvSpPr>
        <p:spPr>
          <a:xfrm>
            <a:off x="3562832" y="4299323"/>
            <a:ext cx="1337569" cy="6109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ysClr val="windowText" lastClr="000000"/>
                </a:solidFill>
              </a:rPr>
              <a:t>R</a:t>
            </a:r>
            <a:r>
              <a:rPr kumimoji="1" lang="en-US" altLang="ja-JP" dirty="0">
                <a:solidFill>
                  <a:sysClr val="windowText" lastClr="000000"/>
                </a:solidFill>
              </a:rPr>
              <a:t>X MAC</a:t>
            </a:r>
            <a:r>
              <a:rPr lang="ja-JP" altLang="en-US" dirty="0">
                <a:solidFill>
                  <a:sysClr val="windowText" lastClr="000000"/>
                </a:solidFill>
              </a:rPr>
              <a:t> </a:t>
            </a:r>
            <a:r>
              <a:rPr lang="en-US" altLang="ja-JP" dirty="0">
                <a:solidFill>
                  <a:sysClr val="windowText" lastClr="000000"/>
                </a:solidFill>
              </a:rPr>
              <a:t>2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F13302BA-F9D4-4115-9A81-7BFAD509E862}"/>
              </a:ext>
            </a:extLst>
          </p:cNvPr>
          <p:cNvCxnSpPr>
            <a:cxnSpLocks/>
          </p:cNvCxnSpPr>
          <p:nvPr/>
        </p:nvCxnSpPr>
        <p:spPr>
          <a:xfrm flipH="1">
            <a:off x="2734890" y="4482573"/>
            <a:ext cx="827942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14B849F6-4EEE-41B9-8D9F-CF05C0998EE1}"/>
              </a:ext>
            </a:extLst>
          </p:cNvPr>
          <p:cNvCxnSpPr>
            <a:cxnSpLocks/>
          </p:cNvCxnSpPr>
          <p:nvPr/>
        </p:nvCxnSpPr>
        <p:spPr>
          <a:xfrm>
            <a:off x="2757933" y="4701995"/>
            <a:ext cx="813874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5E474E30-F7BA-4A78-82A4-DCE6D6B201A6}"/>
              </a:ext>
            </a:extLst>
          </p:cNvPr>
          <p:cNvCxnSpPr>
            <a:cxnSpLocks/>
          </p:cNvCxnSpPr>
          <p:nvPr/>
        </p:nvCxnSpPr>
        <p:spPr>
          <a:xfrm>
            <a:off x="3975466" y="3469772"/>
            <a:ext cx="0" cy="8295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D3B240D-E276-4317-901C-9AB8B77A7AFD}"/>
              </a:ext>
            </a:extLst>
          </p:cNvPr>
          <p:cNvCxnSpPr>
            <a:cxnSpLocks/>
          </p:cNvCxnSpPr>
          <p:nvPr/>
        </p:nvCxnSpPr>
        <p:spPr>
          <a:xfrm flipV="1">
            <a:off x="2327349" y="3469772"/>
            <a:ext cx="0" cy="83446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32EB0949-1CA1-4A5F-AE87-F14E675CE8FB}"/>
              </a:ext>
            </a:extLst>
          </p:cNvPr>
          <p:cNvCxnSpPr>
            <a:cxnSpLocks/>
          </p:cNvCxnSpPr>
          <p:nvPr/>
        </p:nvCxnSpPr>
        <p:spPr>
          <a:xfrm flipV="1">
            <a:off x="4509211" y="3463342"/>
            <a:ext cx="0" cy="83446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452529EA-95A1-42A6-A009-81E62F5A8B3F}"/>
              </a:ext>
            </a:extLst>
          </p:cNvPr>
          <p:cNvSpPr/>
          <p:nvPr/>
        </p:nvSpPr>
        <p:spPr>
          <a:xfrm>
            <a:off x="1813781" y="5251342"/>
            <a:ext cx="2741854" cy="333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</a:rPr>
              <a:t>Reordering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235C554D-7D3D-4A34-93FB-B772CDB1C7AB}"/>
              </a:ext>
            </a:extLst>
          </p:cNvPr>
          <p:cNvCxnSpPr>
            <a:cxnSpLocks/>
          </p:cNvCxnSpPr>
          <p:nvPr/>
        </p:nvCxnSpPr>
        <p:spPr>
          <a:xfrm flipH="1">
            <a:off x="3571806" y="4909148"/>
            <a:ext cx="668783" cy="3263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C58AD2E1-95E9-442D-918A-C417D7F06211}"/>
              </a:ext>
            </a:extLst>
          </p:cNvPr>
          <p:cNvCxnSpPr>
            <a:cxnSpLocks/>
          </p:cNvCxnSpPr>
          <p:nvPr/>
        </p:nvCxnSpPr>
        <p:spPr>
          <a:xfrm>
            <a:off x="2055922" y="4914059"/>
            <a:ext cx="740593" cy="3279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040A6A5A-04EA-4E93-B6E7-75F27B4667C0}"/>
              </a:ext>
            </a:extLst>
          </p:cNvPr>
          <p:cNvSpPr/>
          <p:nvPr/>
        </p:nvSpPr>
        <p:spPr>
          <a:xfrm>
            <a:off x="2523015" y="5759113"/>
            <a:ext cx="1337569" cy="5532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ysClr val="windowText" lastClr="000000"/>
                </a:solidFill>
              </a:rPr>
              <a:t>APP</a:t>
            </a:r>
          </a:p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</a:rPr>
              <a:t>(Sink)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2133034-E725-479D-8B8C-6A85D5FFC75A}"/>
              </a:ext>
            </a:extLst>
          </p:cNvPr>
          <p:cNvCxnSpPr/>
          <p:nvPr/>
        </p:nvCxnSpPr>
        <p:spPr>
          <a:xfrm>
            <a:off x="960039" y="5637964"/>
            <a:ext cx="4687923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6396695B-6A1C-4815-9AAB-5394BB33CE04}"/>
              </a:ext>
            </a:extLst>
          </p:cNvPr>
          <p:cNvCxnSpPr>
            <a:cxnSpLocks/>
            <a:stCxn id="43" idx="2"/>
            <a:endCxn id="46" idx="0"/>
          </p:cNvCxnSpPr>
          <p:nvPr/>
        </p:nvCxnSpPr>
        <p:spPr>
          <a:xfrm>
            <a:off x="3184708" y="5584662"/>
            <a:ext cx="7092" cy="1744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1ED3536-3F20-40D3-BF73-2BD47400ACB4}"/>
              </a:ext>
            </a:extLst>
          </p:cNvPr>
          <p:cNvSpPr txBox="1"/>
          <p:nvPr/>
        </p:nvSpPr>
        <p:spPr>
          <a:xfrm>
            <a:off x="5095010" y="2141584"/>
            <a:ext cx="663549" cy="26059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dirty="0"/>
              <a:t>802.11</a:t>
            </a:r>
            <a:endParaRPr kumimoji="1"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F2C2432-770D-4CA0-916A-01EA48801821}"/>
              </a:ext>
            </a:extLst>
          </p:cNvPr>
          <p:cNvSpPr txBox="1"/>
          <p:nvPr/>
        </p:nvSpPr>
        <p:spPr>
          <a:xfrm>
            <a:off x="5050188" y="5350718"/>
            <a:ext cx="663549" cy="26059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dirty="0"/>
              <a:t>802.11</a:t>
            </a:r>
            <a:endParaRPr kumimoji="1" lang="ja-JP" altLang="en-US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D65B280-414A-4333-BE3B-70B5CEE6B9AC}"/>
              </a:ext>
            </a:extLst>
          </p:cNvPr>
          <p:cNvSpPr txBox="1"/>
          <p:nvPr/>
        </p:nvSpPr>
        <p:spPr>
          <a:xfrm>
            <a:off x="4568294" y="3462924"/>
            <a:ext cx="286533" cy="26059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/>
              <a:t>BA</a:t>
            </a:r>
            <a:endParaRPr kumimoji="1" lang="ja-JP" altLang="en-US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3FF908B-856B-4C46-B034-1B2D458EFC43}"/>
              </a:ext>
            </a:extLst>
          </p:cNvPr>
          <p:cNvSpPr txBox="1"/>
          <p:nvPr/>
        </p:nvSpPr>
        <p:spPr>
          <a:xfrm>
            <a:off x="2381745" y="3481164"/>
            <a:ext cx="286533" cy="26059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dirty="0"/>
              <a:t>BA</a:t>
            </a:r>
            <a:endParaRPr kumimoji="1" lang="ja-JP" altLang="en-US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708FB42B-8D7F-426E-8BB9-DC8CCDED8CBE}"/>
              </a:ext>
            </a:extLst>
          </p:cNvPr>
          <p:cNvSpPr txBox="1"/>
          <p:nvPr/>
        </p:nvSpPr>
        <p:spPr>
          <a:xfrm>
            <a:off x="2858578" y="4270846"/>
            <a:ext cx="64280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dirty="0"/>
              <a:t>Notify</a:t>
            </a:r>
            <a:endParaRPr kumimoji="1" lang="ja-JP" altLang="en-US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B12CDB7-7B9F-4266-BA03-7B8DCCD22C93}"/>
              </a:ext>
            </a:extLst>
          </p:cNvPr>
          <p:cNvSpPr txBox="1"/>
          <p:nvPr/>
        </p:nvSpPr>
        <p:spPr>
          <a:xfrm>
            <a:off x="2858284" y="4724139"/>
            <a:ext cx="64280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dirty="0"/>
              <a:t>Notify</a:t>
            </a:r>
            <a:endParaRPr kumimoji="1" lang="ja-JP" altLang="en-US" dirty="0"/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528306EF-5A1F-4849-95FE-229319B34833}"/>
              </a:ext>
            </a:extLst>
          </p:cNvPr>
          <p:cNvCxnSpPr>
            <a:cxnSpLocks/>
          </p:cNvCxnSpPr>
          <p:nvPr/>
        </p:nvCxnSpPr>
        <p:spPr>
          <a:xfrm>
            <a:off x="1070636" y="2093441"/>
            <a:ext cx="0" cy="3544523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1E481AE-2927-4C1A-8E54-D53A2CCE21F3}"/>
              </a:ext>
            </a:extLst>
          </p:cNvPr>
          <p:cNvSpPr txBox="1"/>
          <p:nvPr/>
        </p:nvSpPr>
        <p:spPr>
          <a:xfrm rot="16200000">
            <a:off x="-184513" y="3360602"/>
            <a:ext cx="1557477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/>
              <a:t>Latency measurement</a:t>
            </a:r>
            <a:endParaRPr kumimoji="1" lang="ja-JP" altLang="en-US" dirty="0"/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9C9E5C11-FEAC-4620-A630-FA7EFC071645}"/>
              </a:ext>
            </a:extLst>
          </p:cNvPr>
          <p:cNvCxnSpPr>
            <a:cxnSpLocks/>
          </p:cNvCxnSpPr>
          <p:nvPr/>
        </p:nvCxnSpPr>
        <p:spPr>
          <a:xfrm>
            <a:off x="1225811" y="2083199"/>
            <a:ext cx="0" cy="3152303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01F583C1-F3C3-4E5A-BF79-6D770AC764AF}"/>
              </a:ext>
            </a:extLst>
          </p:cNvPr>
          <p:cNvCxnSpPr>
            <a:cxnSpLocks/>
          </p:cNvCxnSpPr>
          <p:nvPr/>
        </p:nvCxnSpPr>
        <p:spPr>
          <a:xfrm>
            <a:off x="1212444" y="5251342"/>
            <a:ext cx="523836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40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56236</TotalTime>
  <Words>1002</Words>
  <Application>Microsoft Office PowerPoint</Application>
  <PresentationFormat>ワイド画面</PresentationFormat>
  <Paragraphs>346</Paragraphs>
  <Slides>11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游ゴシック</vt:lpstr>
      <vt:lpstr>Arial</vt:lpstr>
      <vt:lpstr>Century Gothic</vt:lpstr>
      <vt:lpstr>Times New Roman</vt:lpstr>
      <vt:lpstr>Office テーマ</vt:lpstr>
      <vt:lpstr>Discussion on Adaptation of MLO to Dynamic Changes in Link Conditions</vt:lpstr>
      <vt:lpstr>Introduction</vt:lpstr>
      <vt:lpstr>Expected behaviors of multi-link transmissions</vt:lpstr>
      <vt:lpstr>Design of multi-link transmission control</vt:lpstr>
      <vt:lpstr>Implementation of multi-link transmission control Mirroring + Merged BA （MMBA）</vt:lpstr>
      <vt:lpstr>Evaluation results Achieved data rate and channel occupation time for delivery of 100 frames </vt:lpstr>
      <vt:lpstr>Conclusion</vt:lpstr>
      <vt:lpstr>PowerPoint プレゼンテーション</vt:lpstr>
      <vt:lpstr>Overview of simulation setup</vt:lpstr>
      <vt:lpstr>Measured latency when FER of a link becomes high</vt:lpstr>
      <vt:lpstr>Response time of frame deletion from Tx buffers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Kondo</dc:creator>
  <cp:lastModifiedBy>Kondo Yoshihisa</cp:lastModifiedBy>
  <cp:revision>317</cp:revision>
  <dcterms:created xsi:type="dcterms:W3CDTF">2018-09-02T09:48:32Z</dcterms:created>
  <dcterms:modified xsi:type="dcterms:W3CDTF">2021-12-28T10:38:10Z</dcterms:modified>
</cp:coreProperties>
</file>