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11_3218B825.xml" ContentType="application/vnd.ms-powerpoint.comments+xml"/>
  <Override PartName="/ppt/comments/modernComment_138_5C7A2E07.xml" ContentType="application/vnd.ms-powerpoint.comments+xml"/>
  <Override PartName="/ppt/comments/modernComment_13A_9A3E7BE5.xml" ContentType="application/vnd.ms-powerpoint.comments+xml"/>
  <Override PartName="/ppt/comments/modernComment_132_9D4BC919.xml" ContentType="application/vnd.ms-powerpoint.comments+xml"/>
  <Override PartName="/ppt/comments/modernComment_139_471A3077.xml" ContentType="application/vnd.ms-powerpoint.comments+xml"/>
  <Override PartName="/ppt/comments/modernComment_133_EE1070EF.xml" ContentType="application/vnd.ms-powerpoint.comments+xml"/>
  <Override PartName="/ppt/comments/modernComment_135_226C136.xml" ContentType="application/vnd.ms-powerpoint.comments+xml"/>
  <Override PartName="/ppt/comments/modernComment_136_199BDB49.xml" ContentType="application/vnd.ms-powerpoint.comment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73" r:id="rId7"/>
    <p:sldId id="312" r:id="rId8"/>
    <p:sldId id="314" r:id="rId9"/>
    <p:sldId id="305" r:id="rId10"/>
    <p:sldId id="306" r:id="rId11"/>
    <p:sldId id="313" r:id="rId12"/>
    <p:sldId id="307" r:id="rId13"/>
    <p:sldId id="309" r:id="rId14"/>
    <p:sldId id="31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AF4D28-E084-43D5-A56E-CE0E5CFF4216}" v="25" dt="2021-11-17T10:04:27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7" autoAdjust="0"/>
    <p:restoredTop sz="94681" autoAdjust="0"/>
  </p:normalViewPr>
  <p:slideViewPr>
    <p:cSldViewPr>
      <p:cViewPr varScale="1">
        <p:scale>
          <a:sx n="110" d="100"/>
          <a:sy n="110" d="100"/>
        </p:scale>
        <p:origin x="168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omments/modernComment_111_3218B82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C391533-DC75-4540-9F2A-4689C08D1434}" authorId="{00000000-0000-0000-0000-000000000000}" created="2021-11-17T10:10:49.77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840480805" sldId="273"/>
      <ac:spMk id="3" creationId="{0ABECA7E-C29E-4DF2-AACB-3DF8A63044C5}"/>
      <ac:txMk cp="460" len="272">
        <ac:context len="733" hash="48745368"/>
      </ac:txMk>
    </ac:txMkLst>
    <p188:pos x="7751905" y="2616025"/>
    <p188:txBody>
      <a:bodyPr/>
      <a:lstStyle/>
      <a:p>
        <a:r>
          <a:rPr lang="en-GB"/>
          <a:t>Added based on latest Motions</a:t>
        </a:r>
      </a:p>
    </p188:txBody>
  </p188:cm>
</p188:cmLst>
</file>

<file path=ppt/comments/modernComment_132_9D4BC91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0FF39E0-7674-4956-A2FA-AC0404603F24}" authorId="{00000000-0000-0000-0000-000000000000}" created="2021-11-17T09:59:11.39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638989593" sldId="306"/>
      <ac:spMk id="3" creationId="{4EE9D384-6664-4CAE-B1DA-46B56FD69ACA}"/>
      <ac:txMk cp="315" len="29">
        <ac:context len="595" hash="1004613847"/>
      </ac:txMk>
    </ac:txMkLst>
    <p188:pos x="3911425" y="2426839"/>
    <p188:txBody>
      <a:bodyPr/>
      <a:lstStyle/>
      <a:p>
        <a:r>
          <a:rPr lang="en-GB"/>
          <a:t>After review of 11az D4.0 then I believe that this spec adds process around the creation of a fine timing measurement but there is no change to the timing reference that is used.</a:t>
        </a:r>
      </a:p>
    </p188:txBody>
  </p188:cm>
</p188:cmLst>
</file>

<file path=ppt/comments/modernComment_133_EE1070E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D29106B-5A4A-4342-B270-9955FC508109}" authorId="{00000000-0000-0000-0000-000000000000}" created="2021-11-17T10:14:23.065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994054895" sldId="307"/>
      <ac:spMk id="2" creationId="{F7BC723B-4DB5-43CD-912E-6046AE4E9A1C}"/>
      <ac:txMk cp="0" len="3">
        <ac:context len="4" hash="3071521"/>
      </ac:txMk>
    </ac:txMkLst>
    <p188:pos x="4346553" y="436705"/>
    <p188:txBody>
      <a:bodyPr/>
      <a:lstStyle/>
      <a:p>
        <a:r>
          <a:rPr lang="en-GB"/>
          <a:t>I felt that this was a fundamental question that needs to be asked (vs just assuming and going to the next SP)</a:t>
        </a:r>
      </a:p>
    </p188:txBody>
  </p188:cm>
</p188:cmLst>
</file>

<file path=ppt/comments/modernComment_135_226C13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0874D5F-6386-40BF-B068-1930359F5969}" authorId="{00000000-0000-0000-0000-000000000000}" created="2021-11-17T10:15:00.28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6094262" sldId="309"/>
      <ac:spMk id="3" creationId="{183B06B1-1171-47B7-836D-1B4C82E27904}"/>
      <ac:txMk cp="0" len="151">
        <ac:context len="382" hash="1441586242"/>
      </ac:txMk>
    </ac:txMkLst>
    <p188:pos x="7726680" y="194441"/>
    <p188:txBody>
      <a:bodyPr/>
      <a:lstStyle/>
      <a:p>
        <a:r>
          <a:rPr lang="en-GB"/>
          <a:t>Couldn't decide if this should remain as part of this SP</a:t>
        </a:r>
      </a:p>
    </p188:txBody>
  </p188:cm>
</p188:cmLst>
</file>

<file path=ppt/comments/modernComment_136_199BDB4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DD13E53-18A5-453F-BC73-09D645F9172C}" authorId="{00000000-0000-0000-0000-000000000000}" created="2021-11-17T10:15:48.40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429644617" sldId="310"/>
      <ac:spMk id="3" creationId="{EB2A7720-43B0-4BB3-981F-8DEBFF3715FD}"/>
      <ac:txMk cp="46" len="137">
        <ac:context len="255" hash="1156805706"/>
      </ac:txMk>
    </ac:txMkLst>
    <p188:pos x="7682537" y="560201"/>
    <p188:txBody>
      <a:bodyPr/>
      <a:lstStyle/>
      <a:p>
        <a:r>
          <a:rPr lang="en-GB"/>
          <a:t>These are part of a deleted slide so will need to be removed or another reference to them created</a:t>
        </a:r>
      </a:p>
    </p188:txBody>
  </p188:cm>
</p188:cmLst>
</file>

<file path=ppt/comments/modernComment_138_5C7A2E0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41CC911-8504-4A98-9DD3-7DB4AF56B353}" authorId="{00000000-0000-0000-0000-000000000000}" created="2021-11-17T10:11:45.59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551511047" sldId="312"/>
      <ac:spMk id="3" creationId="{2BAB78F6-02C3-4821-AC4B-EFF2B0006651}"/>
      <ac:txMk cp="415" len="116">
        <ac:context len="740" hash="3987207295"/>
      </ac:txMk>
    </ac:txMkLst>
    <p188:pos x="7581637" y="2628637"/>
    <p188:txBody>
      <a:bodyPr/>
      <a:lstStyle/>
      <a:p>
        <a:r>
          <a:rPr lang="en-GB"/>
          <a:t>Added following discussions on 11/4</a:t>
        </a:r>
      </a:p>
    </p188:txBody>
  </p188:cm>
</p188:cmLst>
</file>

<file path=ppt/comments/modernComment_139_471A307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CC46CBB-4867-4C04-A604-52F335FE6822}" authorId="{00000000-0000-0000-0000-000000000000}" created="2021-11-17T10:13:29.13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92898679" sldId="313"/>
      <ac:spMk id="3" creationId="{A99EA6E9-05B4-4233-9442-A9DFEF86B266}"/>
      <ac:txMk cp="0" len="65">
        <ac:context len="331" hash="245812150"/>
      </ac:txMk>
    </ac:txMkLst>
    <p188:pos x="6219497" y="194441"/>
    <p188:txBody>
      <a:bodyPr/>
      <a:lstStyle/>
      <a:p>
        <a:r>
          <a:rPr lang="en-GB"/>
          <a:t>References [2] and [3] are no longer in with the removal of the slide on transmission scheduling. Do we want to find a way to add them back in?</a:t>
        </a:r>
      </a:p>
    </p188:txBody>
  </p188:cm>
</p188:cmLst>
</file>

<file path=ppt/comments/modernComment_13A_9A3E7BE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B4991C8-21BD-45EE-BE4D-E2CB4A3BC66F}" authorId="{00000000-0000-0000-0000-000000000000}" created="2021-11-17T10:11:18.795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587786213" sldId="314"/>
      <ac:spMk id="3" creationId="{2BAB78F6-02C3-4821-AC4B-EFF2B0006651}"/>
      <ac:txMk cp="315" len="309">
        <ac:context len="625" hash="2361053940"/>
      </ac:txMk>
    </ac:txMkLst>
    <p188:pos x="7562719" y="2023241"/>
    <p188:txBody>
      <a:bodyPr/>
      <a:lstStyle/>
      <a:p>
        <a:r>
          <a:rPr lang="en-GB"/>
          <a:t>Added following discussions on 11/4</a:t>
        </a:r>
      </a:p>
    </p188:txBody>
  </p188:cm>
</p188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802.11-21/1924r1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802.11-21/1924r1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802.11-21/1924r1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802.11-21/1924r1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5" name="Title 14">
            <a:extLst>
              <a:ext uri="{FF2B5EF4-FFF2-40B4-BE49-F238E27FC236}">
                <a16:creationId xmlns="" xmlns:a16="http://schemas.microsoft.com/office/drawing/2014/main" id="{D26BF502-7C01-474B-A945-C1F65DF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2" name="Date Placeholder 21">
            <a:extLst>
              <a:ext uri="{FF2B5EF4-FFF2-40B4-BE49-F238E27FC236}">
                <a16:creationId xmlns="" xmlns:a16="http://schemas.microsoft.com/office/drawing/2014/main" id="{1441B7ED-E899-4425-BBBE-435702643ED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="" xmlns:a16="http://schemas.microsoft.com/office/drawing/2014/main" id="{4BAA251E-F708-4E02-8D8C-1553EED159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="" xmlns:a16="http://schemas.microsoft.com/office/drawing/2014/main" id="{6C998AE0-DBC3-4EF8-9628-675A14AB00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74D5F2-304E-46A2-B966-9F0B081946C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5E450C-9916-4DFF-B020-4D679FAFE09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FDABAC2-B7F3-4EF8-9E2C-90B6F144F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5BBE348-19B9-4D7A-A44A-5470B00D31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608F752-CF55-496C-86D0-24AFC31AC43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80D46CF-1053-4D61-827D-F8212544F8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4C8A7D52-88FD-46FC-9613-53EF9DF32A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F8A53919-CCAC-41A3-B29D-7BFB4A61B99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FB08E821-8698-4375-B25F-AB5BFAD401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="" xmlns:a16="http://schemas.microsoft.com/office/drawing/2014/main" id="{4647C48B-2C88-440E-AD4E-9C3FE91FA49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D6400BAE-F492-4FE0-A60A-8A4C6CA81F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74BA5586-36B1-4361-BFD9-F446CC0C72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8C5B07DA-9682-4A25-8D74-63C35AFC343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2AA8B48C-249A-4146-A711-D412D36E89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A4B8D04B-BA10-425A-A32F-2B629C895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E0A9D99-3D3C-43CF-A1E8-E56C01E0B90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81A6005-D8AE-432D-8AAA-0666FAE7D6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832AC34-83F1-493C-8565-5D2F82F091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DE22026-F5E3-4868-8AAB-19328BB51A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6550509-97CB-4696-BEF0-273D32CEC5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7048ABB-269A-42A6-8EE4-64C74B2D8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6C6751E-3E0A-40C6-86E5-63A3582239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1839C68-4B1E-4561-8668-FAF61D79DC3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E50FF13-2BED-4A49-81E6-A584ACE121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802.11-21/1924r0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5_226C13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6_199BDB4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11_3218B8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8_5C7A2E0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A_9A3E7B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2_9D4BC91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9_471A307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3_EE1070EF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Time Stamping </a:t>
            </a:r>
            <a:r>
              <a:rPr lang="en-GB" dirty="0" smtClean="0"/>
              <a:t>Measurement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</a:t>
            </a:r>
            <a:r>
              <a:rPr lang="en-GB" sz="2000" b="0" dirty="0" smtClean="0"/>
              <a:t>2021-11-25</a:t>
            </a:r>
            <a:endParaRPr lang="en-GB" sz="2000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1321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6434285"/>
              </p:ext>
            </p:extLst>
          </p:nvPr>
        </p:nvGraphicFramePr>
        <p:xfrm>
          <a:off x="581025" y="3702050"/>
          <a:ext cx="798195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4" imgW="8980360" imgH="2538755" progId="Word.Document.8">
                  <p:embed/>
                </p:oleObj>
              </mc:Choice>
              <mc:Fallback>
                <p:oleObj name="Document" r:id="rId4" imgW="8980360" imgH="2538755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3702050"/>
                        <a:ext cx="7981950" cy="244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="" xmlns:a16="http://schemas.microsoft.com/office/drawing/2014/main" id="{ECDCD6C4-67D7-44C1-BAFE-9B43E9E441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BC723B-4DB5-43CD-912E-6046AE4E9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3B06B1-1171-47B7-836D-1B4C82E27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</a:t>
            </a:r>
            <a:r>
              <a:rPr lang="en-US" dirty="0"/>
              <a:t>timing </a:t>
            </a:r>
            <a:r>
              <a:rPr lang="en-US" dirty="0" smtClean="0"/>
              <a:t>source </a:t>
            </a:r>
            <a:r>
              <a:rPr lang="en-US" dirty="0"/>
              <a:t>shall be used to </a:t>
            </a:r>
            <a:r>
              <a:rPr lang="en-US" dirty="0" smtClean="0"/>
              <a:t>derive </a:t>
            </a:r>
            <a:r>
              <a:rPr lang="en-US" dirty="0"/>
              <a:t>the time-stamp of the </a:t>
            </a:r>
            <a:r>
              <a:rPr lang="en-US" dirty="0" smtClean="0"/>
              <a:t>measurement: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(A) Timing Synchronization Function (TSF)?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(B) Fine Timing Mechanism (FTM)?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(C) A new mechanism yet to be defined?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(Abstain)</a:t>
            </a:r>
            <a:endParaRPr lang="en-GB" dirty="0"/>
          </a:p>
          <a:p>
            <a:endParaRPr lang="en-US" dirty="0"/>
          </a:p>
          <a:p>
            <a:r>
              <a:rPr lang="en-US" dirty="0"/>
              <a:t>A/B/C/Abs.</a:t>
            </a:r>
            <a:endParaRPr lang="en-GB" dirty="0"/>
          </a:p>
          <a:p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88E85BEA-756A-4E77-A57C-E7FAAAF3960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614308-E904-47F0-A818-1FAB7C9B6F31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5357818" y="6475413"/>
            <a:ext cx="3184520" cy="180975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Chris Beg, Cognitive Solutions Corp.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B42866-91FF-467B-A2B3-9D1EDA6D82E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4262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2"/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D946EB-FCAB-4776-99FF-16C379734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2A7720-43B0-4BB3-981F-8DEBFF371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[1] 11-20-1712-02-00bf-wifi-sensing-use-cases</a:t>
            </a:r>
          </a:p>
          <a:p>
            <a:r>
              <a:rPr lang="en-US" dirty="0"/>
              <a:t>[2] 11-20-1851-04-00bf-overview-of-wi-fi-sensing-protocol</a:t>
            </a:r>
          </a:p>
          <a:p>
            <a:r>
              <a:rPr lang="en-US" dirty="0"/>
              <a:t>[3] 11-19-1850-00-SENS-wi-fi-sensing-technical-feasibility-standardization-gaps</a:t>
            </a:r>
          </a:p>
          <a:p>
            <a:r>
              <a:rPr lang="en-US" dirty="0"/>
              <a:t>[4] 11-21-1692-00-00bf-enhancing-client-based-sensing-sensing-by-proxy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BF13F512-6A7F-44F8-8812-12762AC78B8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3FAEF1F-E9F3-411A-B03B-CD63024CC4D3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5357818" y="6475413"/>
            <a:ext cx="3184520" cy="180975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Chris Beg, Cognitive Solutions Corp.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CFF347-63FE-4B04-8A63-7917067AEAB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644617"/>
      </p:ext>
    </p:extLst>
  </p:cSld>
  <p:clrMapOvr>
    <a:masterClrMapping/>
  </p:clrMapOvr>
  <p:extLst>
    <p:ext uri="{6950BFC3-D8DA-4A85-94F7-54DA5524770B}">
      <p188:commentRel xmlns=""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="" xmlns:a16="http://schemas.microsoft.com/office/drawing/2014/main" id="{C169A937-8E7A-4DCD-9388-B91377F13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discussion on adding a Timestamp to Measurement Results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1BBB764D-33FE-421C-B0BD-819BA625144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5357BD-032A-4271-BB9F-49D82BA4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BECA7E-C29E-4DF2-AACB-3DF8A6304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Use cases for sensing by Wi-Fi have been defined [1]. (Motion 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CSI is a type of measurement result for sub-7 sensing (Motion 20)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Results </a:t>
            </a:r>
            <a:r>
              <a:rPr lang="en-US" b="0" dirty="0"/>
              <a:t>of measurement performed in a sensing session should be obtained by or reported to its initiator. (Motion 11)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Sensing Measurement Report frame, which allows a sensing receiver to report sensing measurements, is defined. (Motion 21)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Transmission of the Sensing Measurement Report frame is initiated by an MLME primitive. Both immediate and delayed reporting are acceptable. (Motion 21)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the reporting phase, measurement results from multiple measurement setups of a sensing responder may be included in a single </a:t>
            </a:r>
            <a:r>
              <a:rPr lang="en-US" b="0" dirty="0" smtClean="0"/>
              <a:t>measurement </a:t>
            </a:r>
            <a:r>
              <a:rPr lang="en-US" b="0" dirty="0"/>
              <a:t>report frame for delayed reporting. (Motion 34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184BF216-6726-4A62-8C94-D1DC2593DF9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EDA9A6-65DB-407A-BECF-564C460668E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05FBFDB-FA1F-4D6F-AA75-7CE1DF9F301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480805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2FA4C-49B2-492D-86F1-EA0E59718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Time-Stamping </a:t>
            </a:r>
            <a:r>
              <a:rPr lang="en-US" dirty="0" smtClean="0"/>
              <a:t>Measurement Results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AB78F6-02C3-4821-AC4B-EFF2B0006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Time-of-measurement </a:t>
            </a:r>
            <a:r>
              <a:rPr lang="en-US" dirty="0"/>
              <a:t>allows a sensing measurement to be “placed” in a system time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Precise and accurate timestamps for a measurement can be provided to a sensing application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Time-of-measurement </a:t>
            </a:r>
            <a:r>
              <a:rPr lang="en-US" dirty="0"/>
              <a:t>allows multiple sensing measurements from multiple sensing transmitters to be co-processed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Multiple measurements of the same target likely to be more accurate or have greater integrity (</a:t>
            </a:r>
            <a:r>
              <a:rPr lang="en-US" dirty="0" err="1"/>
              <a:t>multistatic</a:t>
            </a:r>
            <a:r>
              <a:rPr lang="en-US" dirty="0"/>
              <a:t> approach)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Multiple measurements of the same target from different angles allows novel processing such as 3-d location or 3-d visualization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 time-stamp may allow multiple measurements to be propagated to a common time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3275AEF-6945-42E2-BE7B-3400884EF51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2AA86C-C78F-4AB6-8EC4-6692EFB7D2BA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5357818" y="6475413"/>
            <a:ext cx="3184520" cy="180975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Chris Beg, Cognitive Solutions Corp.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7F6F342-CE00-4C92-AE50-1B04F4A318D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511047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2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2FA4C-49B2-492D-86F1-EA0E59718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Time-Stamping </a:t>
            </a:r>
            <a:r>
              <a:rPr lang="en-US" dirty="0" smtClean="0"/>
              <a:t>Measurement Results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AB78F6-02C3-4821-AC4B-EFF2B0006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Periodic </a:t>
            </a:r>
            <a:r>
              <a:rPr lang="en-US" dirty="0"/>
              <a:t>sensing </a:t>
            </a:r>
            <a:r>
              <a:rPr lang="en-US" dirty="0" smtClean="0"/>
              <a:t>measurements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sensing transmitter may schedule a periodic sensing transmission after a sensing setup phase and without a regular triggering procedure (for each sensing transmission).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time-stamp may allow jitter in the timing of the sensing transmission to be </a:t>
            </a:r>
            <a:r>
              <a:rPr lang="en-US" dirty="0" smtClean="0"/>
              <a:t>signaled or even compensated.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proxy sensing initiator may be used which requests another device in the sensing network to initiate sensing measurements on its behalf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Measurement reports are forwarded by the sensing initiator to the proxy sensing initiator on a not-yet-determined </a:t>
            </a:r>
            <a:r>
              <a:rPr lang="en-US" dirty="0" err="1"/>
              <a:t>timebase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Introduces another timing unknown variable.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3275AEF-6945-42E2-BE7B-3400884EF51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2AA86C-C78F-4AB6-8EC4-6692EFB7D2BA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5357818" y="6475413"/>
            <a:ext cx="3184520" cy="180975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Chris Beg, Cognitive Solutions Corp.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7F6F342-CE00-4C92-AE50-1B04F4A318D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786213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2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62FA4C-49B2-492D-86F1-EA0E59718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Time-Stamping </a:t>
            </a:r>
            <a:r>
              <a:rPr lang="en-US" dirty="0" smtClean="0"/>
              <a:t>Measurement </a:t>
            </a:r>
            <a:r>
              <a:rPr lang="en-US" dirty="0" smtClean="0"/>
              <a:t>Results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AB78F6-02C3-4821-AC4B-EFF2B00066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(Motion 21) A Sensing Measurement Report frame, which allows a sensing receiver to report sensing measurements, is defined. This new frame contains at least the following two fields: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Measurement report control field: Contains information necessary to interpret the measurement report field.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Measurement report field: Carries CSI measurements obtained by a sensing receiver.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A time-stamp may be added to either field which defines a time-of-validity of each CSI measurement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dirty="0"/>
              <a:t>If a Sensing Measurement Report contains multiple CSI measurements then the Measurement report field may be a more appropriate location.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8314E006-F5F9-447C-8BE7-C6D8B70D0B1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2AA86C-C78F-4AB6-8EC4-6692EFB7D2BA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5357818" y="6475413"/>
            <a:ext cx="3184520" cy="180975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Chris Beg, Cognitive Solutions Corp.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7F6F342-CE00-4C92-AE50-1B04F4A318D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860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709469-85A3-46CE-A9B1-0C9152B2A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Available Timing References in IEEE 802.11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E9D384-6664-4CAE-B1DA-46B56FD69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 common timing reference maintained within a Wi-Fi network. e.g., Within a Basic Service 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Candidates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Timing Synchronization Function (TSF)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Available in all versions of 802.11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Time synchronization between devices in a BSS is maintained by the existing Beacon messages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Relatively low precision (1 </a:t>
            </a:r>
            <a:r>
              <a:rPr lang="en-US" i="1" dirty="0" err="1"/>
              <a:t>μs</a:t>
            </a:r>
            <a:r>
              <a:rPr lang="en-US" i="1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Fine Timing Measurement (FTM)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Introduced in 802.11-2016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High precision (0.1 ns)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Designed to measure </a:t>
            </a:r>
            <a:r>
              <a:rPr lang="en-US" dirty="0"/>
              <a:t>round trip time (RTT) </a:t>
            </a:r>
            <a:r>
              <a:rPr lang="en-US" i="1" dirty="0"/>
              <a:t>and so does not require synchronization between devices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/>
              <a:t>Lack of synchronization means it cannot align measurements from sensing transmitters within a BSS/ESS</a:t>
            </a:r>
            <a:endParaRPr lang="en-GB" i="1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D3FF51A8-297A-4F90-B313-6645CCC4E07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27AF63-5017-4008-BFD7-E8AE6B593C74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5357818" y="6475413"/>
            <a:ext cx="3184520" cy="180975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Chris Beg, Cognitive Solutions Corp.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650FDB7-F5E5-44F5-B3ED-355D20FA433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989593"/>
      </p:ext>
    </p:extLst>
  </p:cSld>
  <p:clrMapOvr>
    <a:masterClrMapping/>
  </p:clrMapOvr>
  <p:extLst>
    <p:ext uri="{6950BFC3-D8DA-4A85-94F7-54DA5524770B}">
      <p188:commentRel xmlns="" xmlns:p188="http://schemas.microsoft.com/office/powerpoint/2018/8/main" r:id="rId2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ABD097-349C-4AE3-BC55-FBA9BD0A3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9EA6E9-05B4-4233-9442-A9DFEF86B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1200"/>
            <a:ext cx="828092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Transmissions in an 802.11 network are not deterministic in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sensing </a:t>
            </a:r>
            <a:r>
              <a:rPr lang="en-US" dirty="0" smtClean="0"/>
              <a:t>algorithms require (or can be improved) </a:t>
            </a:r>
            <a:r>
              <a:rPr lang="en-US" dirty="0"/>
              <a:t>by knowledge of when a sensing measurement </a:t>
            </a:r>
            <a:r>
              <a:rPr lang="en-US" dirty="0" smtClean="0"/>
              <a:t>was made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 of a time-stamp reflecting </a:t>
            </a:r>
            <a:r>
              <a:rPr lang="en-US" dirty="0" smtClean="0"/>
              <a:t>time-of-measurement for </a:t>
            </a:r>
            <a:r>
              <a:rPr lang="en-US" dirty="0"/>
              <a:t>a sensing measurement </a:t>
            </a:r>
            <a:r>
              <a:rPr lang="en-US" dirty="0" smtClean="0"/>
              <a:t>result is </a:t>
            </a:r>
            <a:r>
              <a:rPr lang="en-US" dirty="0"/>
              <a:t>presented.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Candidate timing references for the time-stamp are considered.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F6E4110-AB00-4605-A850-7A076A54CDC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3EFECFC-813A-47BF-8089-AE6C27199F5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27F8EF-E44B-47B1-90A3-B1C0156EDF8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98679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2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BC723B-4DB5-43CD-912E-6046AE4E9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3B06B1-1171-47B7-836D-1B4C82E27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timestamp </a:t>
            </a:r>
            <a:r>
              <a:rPr lang="en-US" dirty="0"/>
              <a:t>reflecting a </a:t>
            </a:r>
            <a:r>
              <a:rPr lang="en-US" dirty="0" smtClean="0"/>
              <a:t>time-of-measurement </a:t>
            </a:r>
            <a:r>
              <a:rPr lang="en-US" dirty="0" smtClean="0"/>
              <a:t>shall be included as part of a Measurement Result.</a:t>
            </a:r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481A328A-EA58-4E7A-B500-BB657221019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614308-E904-47F0-A818-1FAB7C9B6F31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5357818" y="6475413"/>
            <a:ext cx="3184520" cy="180975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Chris Beg, Cognitive Solutions Corp.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BB42866-91FF-467B-A2B3-9D1EDA6D82E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054895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35232A5D68A4D93B26FA23E574399" ma:contentTypeVersion="14" ma:contentTypeDescription="Create a new document." ma:contentTypeScope="" ma:versionID="ed9ef36ec0ab1df10a794d1662fe501e">
  <xsd:schema xmlns:xsd="http://www.w3.org/2001/XMLSchema" xmlns:xs="http://www.w3.org/2001/XMLSchema" xmlns:p="http://schemas.microsoft.com/office/2006/metadata/properties" xmlns:ns2="6f0d81e8-9508-46a7-933c-267dd319da08" xmlns:ns3="7c1964f5-98b2-4023-b3bb-506799490c06" targetNamespace="http://schemas.microsoft.com/office/2006/metadata/properties" ma:root="true" ma:fieldsID="68b9e8fd05823ed6e44bfd75c3c2d9f1" ns2:_="" ns3:_="">
    <xsd:import namespace="6f0d81e8-9508-46a7-933c-267dd319da08"/>
    <xsd:import namespace="7c1964f5-98b2-4023-b3bb-506799490c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Excerp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d81e8-9508-46a7-933c-267dd319d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Excerpt" ma:index="20" nillable="true" ma:displayName="Excerpt" ma:format="Dropdown" ma:internalName="Excerp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964f5-98b2-4023-b3bb-506799490c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cerpt xmlns="6f0d81e8-9508-46a7-933c-267dd319da08" xsi:nil="true"/>
  </documentManagement>
</p:properties>
</file>

<file path=customXml/itemProps1.xml><?xml version="1.0" encoding="utf-8"?>
<ds:datastoreItem xmlns:ds="http://schemas.openxmlformats.org/officeDocument/2006/customXml" ds:itemID="{619CB9EF-2C06-4BF7-97F7-E0E64FC503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0d81e8-9508-46a7-933c-267dd319da08"/>
    <ds:schemaRef ds:uri="7c1964f5-98b2-4023-b3bb-506799490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27002C-AA9D-4DF1-8F2E-AA11A6993F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6486E6-DC83-468B-9486-79C256926459}">
  <ds:schemaRefs>
    <ds:schemaRef ds:uri="http://schemas.microsoft.com/office/2006/documentManagement/types"/>
    <ds:schemaRef ds:uri="7c1964f5-98b2-4023-b3bb-506799490c06"/>
    <ds:schemaRef ds:uri="http://purl.org/dc/terms/"/>
    <ds:schemaRef ds:uri="http://purl.org/dc/elements/1.1/"/>
    <ds:schemaRef ds:uri="http://schemas.microsoft.com/office/infopath/2007/PartnerControls"/>
    <ds:schemaRef ds:uri="6f0d81e8-9508-46a7-933c-267dd319da08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836</Words>
  <Application>Microsoft Office PowerPoint</Application>
  <PresentationFormat>On-screen Show (4:3)</PresentationFormat>
  <Paragraphs>109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Time Stamping Measurement Results</vt:lpstr>
      <vt:lpstr>Abstract</vt:lpstr>
      <vt:lpstr>Background</vt:lpstr>
      <vt:lpstr>Time-Stamping Measurement Results</vt:lpstr>
      <vt:lpstr>Time-Stamping Measurement Results</vt:lpstr>
      <vt:lpstr>Time-Stamping Measurement Results</vt:lpstr>
      <vt:lpstr>Available Timing References in IEEE 802.11</vt:lpstr>
      <vt:lpstr>Summary</vt:lpstr>
      <vt:lpstr>SP1</vt:lpstr>
      <vt:lpstr>SP2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2021-09-27T12:26:04Z</dcterms:created>
  <dcterms:modified xsi:type="dcterms:W3CDTF">2021-12-13T00:58:01Z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0x01010031435232A5D68A4D93B26FA23E574399</vt:lpwstr>
  </property>
</Properties>
</file>