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89" r:id="rId22"/>
    <p:sldId id="890" r:id="rId23"/>
    <p:sldId id="894" r:id="rId24"/>
    <p:sldId id="895" r:id="rId25"/>
    <p:sldId id="870" r:id="rId26"/>
    <p:sldId id="875" r:id="rId27"/>
    <p:sldId id="874" r:id="rId28"/>
    <p:sldId id="882" r:id="rId29"/>
    <p:sldId id="888" r:id="rId30"/>
    <p:sldId id="891" r:id="rId31"/>
    <p:sldId id="892" r:id="rId32"/>
    <p:sldId id="893" r:id="rId33"/>
    <p:sldId id="899" r:id="rId34"/>
    <p:sldId id="900" r:id="rId35"/>
    <p:sldId id="898"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96424" autoAdjust="0"/>
  </p:normalViewPr>
  <p:slideViewPr>
    <p:cSldViewPr>
      <p:cViewPr varScale="1">
        <p:scale>
          <a:sx n="108" d="100"/>
          <a:sy n="108" d="100"/>
        </p:scale>
        <p:origin x="124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617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453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080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83637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20011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9587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167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04313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90736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64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802.11-21/1883r10</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2021-12-20</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0869295"/>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Local Reporting of Sensing Measurement</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21/1905</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Threshold-based 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Precision Control for Local Reporting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Buffering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Selection of Nonlocal Reporting and Local Reporting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 Instance 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21</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09712031"/>
              </p:ext>
            </p:extLst>
          </p:nvPr>
        </p:nvGraphicFramePr>
        <p:xfrm>
          <a:off x="3124201" y="1747470"/>
          <a:ext cx="5867400" cy="293508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Rui</a:t>
                      </a:r>
                      <a:r>
                        <a:rPr lang="en-US" altLang="zh-CN" sz="900" dirty="0" smtClean="0">
                          <a:solidFill>
                            <a:srgbClr val="00B050"/>
                          </a:solidFill>
                        </a:rPr>
                        <a:t>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Coordination among multiple monostatic radars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21/1433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Cheng Chen (Intel)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sensing measurement (SP)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rgbClr val="00B050"/>
                          </a:solidFill>
                          <a:latin typeface="+mn-lt"/>
                          <a:ea typeface="+mn-ea"/>
                          <a:cs typeface="+mn-cs"/>
                        </a:rPr>
                        <a:t>21/1926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Sang Kim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Collaborative-WLAN-Definition and Operational Scenarios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21/1735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Insun</a:t>
                      </a:r>
                      <a:r>
                        <a:rPr lang="en-US" altLang="zh-CN" sz="900" baseline="0" dirty="0" smtClean="0">
                          <a:solidFill>
                            <a:srgbClr val="00B050"/>
                          </a:solidFill>
                        </a:rPr>
                        <a:t> Jang</a:t>
                      </a:r>
                      <a:r>
                        <a:rPr lang="en-US" altLang="zh-CN" sz="900" dirty="0" smtClean="0">
                          <a:solidFill>
                            <a:srgbClr val="00B050"/>
                          </a:solidFill>
                        </a:rPr>
                        <a:t>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Procedure of Sensing Measurement Setup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92540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22</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65562913"/>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21/1932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Mengshi</a:t>
                      </a:r>
                      <a:r>
                        <a:rPr lang="en-US" altLang="zh-CN" sz="900" dirty="0" smtClean="0">
                          <a:solidFill>
                            <a:srgbClr val="00B050"/>
                          </a:solidFill>
                        </a:rPr>
                        <a:t> Hu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Aggregation in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Dong Wei (NXP)</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TWT for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21/1934</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Setup</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21/1921</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Rojan Chitrakar (Panasonic)</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Partial CSI feedback</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21/1936</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Termination</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Chris Beg (Cognitive Systems)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Time Stamping Measurement Results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75925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23</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21011699"/>
              </p:ext>
            </p:extLst>
          </p:nvPr>
        </p:nvGraphicFramePr>
        <p:xfrm>
          <a:off x="3124201" y="1747470"/>
          <a:ext cx="5867400" cy="186150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21/2007</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Guidelines for Draft (D0.1)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21/1924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Time Stamping Measurement Results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21/1921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Rojan Chitrakar (Panasonic)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Partial CSI feedback</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21/1288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Rui Du(Huawei)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a:t>
                      </a:r>
                      <a:r>
                        <a:rPr lang="en-US" altLang="zh-CN" sz="900" kern="1200" baseline="0" dirty="0" smtClean="0">
                          <a:solidFill>
                            <a:schemeClr val="tx1"/>
                          </a:solidFill>
                          <a:latin typeface="+mn-lt"/>
                          <a:ea typeface="+mn-ea"/>
                          <a:cs typeface="+mn-cs"/>
                        </a:rPr>
                        <a:t> Truncated Power Delay Profile - follow 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68925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24</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20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0434336"/>
              </p:ext>
            </p:extLst>
          </p:nvPr>
        </p:nvGraphicFramePr>
        <p:xfrm>
          <a:off x="3124201" y="1747470"/>
          <a:ext cx="5867400" cy="172434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21/1288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Rui Du(Huawei)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a:t>
                      </a:r>
                      <a:r>
                        <a:rPr lang="en-US" altLang="zh-CN" sz="900" kern="1200" baseline="0" dirty="0" smtClean="0">
                          <a:solidFill>
                            <a:schemeClr val="tx1"/>
                          </a:solidFill>
                          <a:latin typeface="+mn-lt"/>
                          <a:ea typeface="+mn-ea"/>
                          <a:cs typeface="+mn-cs"/>
                        </a:rPr>
                        <a:t> Truncated Power Delay Profile - follow 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Measurement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8665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25</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27</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28</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22  (Monday),  9am - 11:00am ET		November 23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6  (Monday),  9am - 11:00am ET 		December   7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a:t>
            </a:r>
            <a:r>
              <a:rPr lang="en-US" altLang="zh-CN" sz="1400" dirty="0">
                <a:cs typeface="Times New Roman" panose="02020603050405020304" pitchFamily="18" charset="0"/>
              </a:rPr>
              <a:t>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92023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97623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41 (</a:t>
            </a:r>
            <a:r>
              <a:rPr lang="en-US" altLang="zh-CN" sz="4000"/>
              <a:t>January </a:t>
            </a:r>
            <a:r>
              <a:rPr lang="en-US" altLang="zh-CN" sz="4000" smtClean="0"/>
              <a:t>11)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95096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report method for 2D, 3D and 4D filtered maps, for DMG/EDMG.</a:t>
            </a:r>
          </a:p>
          <a:p>
            <a:pPr lvl="1"/>
            <a:r>
              <a:rPr lang="en-US" altLang="zh-CN" sz="1400" dirty="0" smtClean="0"/>
              <a:t>This </a:t>
            </a:r>
            <a:r>
              <a:rPr lang="en-US" altLang="zh-CN" sz="1400" dirty="0"/>
              <a:t>report method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7N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46856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report method for targets, for DMG/EDMG.</a:t>
            </a:r>
          </a:p>
          <a:p>
            <a:pPr marL="457200" lvl="1" indent="0">
              <a:buNone/>
            </a:pPr>
            <a:r>
              <a:rPr lang="en-US" altLang="zh-CN" sz="1600" dirty="0" smtClean="0"/>
              <a:t>	(“</a:t>
            </a:r>
            <a:r>
              <a:rPr lang="en-US" altLang="zh-CN" sz="1600" dirty="0"/>
              <a:t>Target” is a detected object)</a:t>
            </a:r>
          </a:p>
          <a:p>
            <a:pPr lvl="1"/>
            <a:r>
              <a:rPr lang="en-US" altLang="zh-CN" sz="1600" dirty="0" smtClean="0"/>
              <a:t>This </a:t>
            </a:r>
            <a:r>
              <a:rPr lang="en-US" altLang="zh-CN" sz="1600" dirty="0"/>
              <a:t>report method is an optional feature.</a:t>
            </a:r>
          </a:p>
          <a:p>
            <a:pPr lvl="1"/>
            <a:r>
              <a:rPr lang="en-US" altLang="zh-CN" sz="1600" dirty="0" smtClean="0"/>
              <a:t>The </a:t>
            </a:r>
            <a:r>
              <a:rPr lang="en-US" altLang="zh-CN" sz="1600" dirty="0"/>
              <a:t>details of the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8N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79873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27822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113754</TotalTime>
  <Words>4799</Words>
  <Application>Microsoft Office PowerPoint</Application>
  <PresentationFormat>全屏显示(4:3)</PresentationFormat>
  <Paragraphs>1125</Paragraphs>
  <Slides>35</Slides>
  <Notes>35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35</vt:i4>
      </vt:variant>
    </vt:vector>
  </HeadingPairs>
  <TitlesOfParts>
    <vt:vector size="45"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4855</cp:revision>
  <cp:lastPrinted>2014-11-04T15:04:57Z</cp:lastPrinted>
  <dcterms:created xsi:type="dcterms:W3CDTF">2007-04-17T18:10:23Z</dcterms:created>
  <dcterms:modified xsi:type="dcterms:W3CDTF">2021-12-20T07:31:36Z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1639490231</vt:lpwstr>
  </property>
</Properties>
</file>