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87" r:id="rId21"/>
    <p:sldId id="870" r:id="rId22"/>
    <p:sldId id="875" r:id="rId23"/>
    <p:sldId id="874" r:id="rId24"/>
    <p:sldId id="882" r:id="rId25"/>
    <p:sldId id="88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6424" autoAdjust="0"/>
  </p:normalViewPr>
  <p:slideViewPr>
    <p:cSldViewPr>
      <p:cViewPr varScale="1">
        <p:scale>
          <a:sx n="108" d="100"/>
          <a:sy n="108" d="100"/>
        </p:scale>
        <p:origin x="124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43"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208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24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802.11-21/1883r4</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574518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Junghoon Suh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NDPA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21/1596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Discussion on one-to-one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7980794"/>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622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22</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23</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24</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November </a:t>
            </a:r>
            <a:r>
              <a:rPr lang="en-US" altLang="zh-CN" sz="1400" dirty="0">
                <a:solidFill>
                  <a:srgbClr val="FF0000"/>
                </a:solidFill>
                <a:cs typeface="Times New Roman" panose="02020603050405020304" pitchFamily="18" charset="0"/>
              </a:rPr>
              <a:t>22  (Monday),  9am - 11:00am ET		November 23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6  (Monday),  9am - 11:00am ET 		December   7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 (December  </a:t>
            </a:r>
            <a:r>
              <a:rPr lang="en-US" altLang="zh-CN" sz="4000" dirty="0" smtClean="0"/>
              <a:t>21)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14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An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r>
              <a:rPr lang="en-US" altLang="zh-CN" sz="1200" dirty="0" smtClean="0"/>
              <a:t>.</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r>
              <a:rPr lang="en-US" altLang="zh-CN" sz="1400" dirty="0" smtClean="0"/>
              <a:t>.</a:t>
            </a:r>
            <a:endParaRPr lang="en-US" altLang="zh-CN" sz="1400" dirty="0" smtClean="0"/>
          </a:p>
          <a:p>
            <a:pPr lvl="0"/>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4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21/1692r4</a:t>
            </a:r>
            <a:endParaRPr lang="en-US" altLang="zh-CN" kern="0" dirty="0" smtClean="0"/>
          </a:p>
          <a:p>
            <a:pPr marL="628650" lvl="2">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0948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112134</TotalTime>
  <Words>3335</Words>
  <Application>Microsoft Office PowerPoint</Application>
  <PresentationFormat>全屏显示(4:3)</PresentationFormat>
  <Paragraphs>736</Paragraphs>
  <Slides>25</Slides>
  <Notes>25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4831</cp:revision>
  <cp:lastPrinted>2014-11-04T15:04:57Z</cp:lastPrinted>
  <dcterms:created xsi:type="dcterms:W3CDTF">2007-04-17T18:10:23Z</dcterms:created>
  <dcterms:modified xsi:type="dcterms:W3CDTF">2021-12-06T01:03:41Z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1637589804</vt:lpwstr>
  </property>
</Properties>
</file>