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58-01-coex-laa-wi-fi-coexistence-experiments-preliminary-results.pptx" TargetMode="External"/><Relationship Id="rId2" Type="http://schemas.openxmlformats.org/officeDocument/2006/relationships/hyperlink" Target="https://mentor.ieee.org/802.11/dcn/20/11-21-164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Nov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20211116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Nov 2021 (</a:t>
            </a:r>
            <a:r>
              <a:rPr lang="en-AU" dirty="0">
                <a:hlinkClick r:id="rId2"/>
              </a:rPr>
              <a:t>11-21-1649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There is still work to be done to understand Wi-Fi </a:t>
            </a:r>
            <a:r>
              <a:rPr lang="en-AU" dirty="0" err="1"/>
              <a:t>coex</a:t>
            </a:r>
            <a:r>
              <a:rPr lang="en-AU" dirty="0"/>
              <a:t> with LAA/NR-U in real environments</a:t>
            </a:r>
          </a:p>
          <a:p>
            <a:pPr lvl="2"/>
            <a:r>
              <a:rPr lang="en-AU" dirty="0"/>
              <a:t>Measurements are showing real </a:t>
            </a:r>
            <a:r>
              <a:rPr lang="en-AU" dirty="0" err="1"/>
              <a:t>coex</a:t>
            </a:r>
            <a:r>
              <a:rPr lang="en-AU" dirty="0"/>
              <a:t> issues – see </a:t>
            </a:r>
            <a:r>
              <a:rPr lang="en-AU" dirty="0">
                <a:hlinkClick r:id="rId3"/>
              </a:rPr>
              <a:t>11-21-1858-01</a:t>
            </a:r>
            <a:endParaRPr lang="en-AU" dirty="0"/>
          </a:p>
          <a:p>
            <a:pPr lvl="1"/>
            <a:r>
              <a:rPr lang="en-AU" dirty="0"/>
              <a:t>EN 301 893 (5 GHz) in Europe is progressing well …</a:t>
            </a:r>
          </a:p>
          <a:p>
            <a:pPr lvl="2"/>
            <a:r>
              <a:rPr lang="en-AU" dirty="0"/>
              <a:t>… but work is required in </a:t>
            </a:r>
            <a:r>
              <a:rPr lang="en-AU" dirty="0" err="1"/>
              <a:t>TGbe</a:t>
            </a:r>
            <a:r>
              <a:rPr lang="en-AU" dirty="0"/>
              <a:t>/Coex SC to understand 802.11ax/be </a:t>
            </a:r>
            <a:r>
              <a:rPr lang="en-AU" dirty="0" err="1"/>
              <a:t>coex</a:t>
            </a:r>
            <a:r>
              <a:rPr lang="en-AU" dirty="0"/>
              <a:t> in Europe</a:t>
            </a:r>
          </a:p>
          <a:p>
            <a:pPr lvl="2"/>
            <a:r>
              <a:rPr lang="en-AU" dirty="0"/>
              <a:t>… a presentation to </a:t>
            </a:r>
            <a:r>
              <a:rPr lang="en-AU" dirty="0" err="1"/>
              <a:t>TGbe</a:t>
            </a:r>
            <a:r>
              <a:rPr lang="en-AU" dirty="0"/>
              <a:t> or WG explaining the problem likely in Jan or Mar 2022</a:t>
            </a:r>
          </a:p>
          <a:p>
            <a:pPr lvl="2"/>
            <a:r>
              <a:rPr lang="en-AU" dirty="0"/>
              <a:t>… a LS to WFA asking about market impact is also possible</a:t>
            </a:r>
          </a:p>
          <a:p>
            <a:pPr lvl="1"/>
            <a:r>
              <a:rPr lang="en-AU" dirty="0"/>
              <a:t>EN 303 687 (6 GHz) in Europe is progressing well …</a:t>
            </a:r>
          </a:p>
          <a:p>
            <a:pPr lvl="2"/>
            <a:r>
              <a:rPr lang="en-AU" dirty="0"/>
              <a:t>… there is now a path for integrating NB FH systems into 6 GHz, but still work to be done</a:t>
            </a:r>
          </a:p>
          <a:p>
            <a:pPr lvl="2"/>
            <a:r>
              <a:rPr lang="en-AU" dirty="0"/>
              <a:t>… work also required to understand &amp; enable operation of new 802.11be features (also in 5GHz)</a:t>
            </a:r>
          </a:p>
          <a:p>
            <a:pPr lvl="2"/>
            <a:r>
              <a:rPr lang="en-AU" dirty="0"/>
              <a:t>… the battle for more 6 GHz spectrum is going well with a new ECC SI in the upper 6 GHz band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Jan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Jan 2022</a:t>
            </a:r>
          </a:p>
          <a:p>
            <a:pPr lvl="1"/>
            <a:r>
              <a:rPr lang="en-AU" dirty="0"/>
              <a:t>Review latest Wi-Fi/LAA coexistence measurements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Review results of  BRAN #112 (Dec)</a:t>
            </a:r>
          </a:p>
          <a:p>
            <a:pPr lvl="2"/>
            <a:r>
              <a:rPr lang="en-AU" dirty="0"/>
              <a:t>… particularly progress of the NB FH discussion for 6 GHz in Europe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EDT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compromise on 802.11be operation in 5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… with at least one submission promised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Possibly discuss …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… 60 GHz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endParaRPr lang="en-AU" dirty="0">
              <a:solidFill>
                <a:schemeClr val="tx2"/>
              </a:solidFill>
            </a:endParaRPr>
          </a:p>
          <a:p>
            <a:pPr lvl="2"/>
            <a:r>
              <a:rPr lang="en-AU" dirty="0">
                <a:solidFill>
                  <a:schemeClr val="tx2"/>
                </a:solidFill>
              </a:rPr>
              <a:t>… relevant activities in 3GPP RAN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… presentations to </a:t>
            </a:r>
            <a:r>
              <a:rPr lang="en-AU" dirty="0" err="1">
                <a:solidFill>
                  <a:schemeClr val="tx2"/>
                </a:solidFill>
              </a:rPr>
              <a:t>TGbe</a:t>
            </a:r>
            <a:r>
              <a:rPr lang="en-AU" dirty="0">
                <a:solidFill>
                  <a:schemeClr val="tx2"/>
                </a:solidFill>
              </a:rPr>
              <a:t>/WG &amp; LS to WFA on 11be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8760296" y="220486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363</TotalTime>
  <Words>398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Nov 2021 (virtual) closing report</vt:lpstr>
      <vt:lpstr>IEEE 802.11 Coexistence SC achieved its goals as a discussion forum for coexistence issues</vt:lpstr>
      <vt:lpstr>IEEE 802.11 Coexistence SC will continue promoting good coexistence in Jan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61</cp:revision>
  <cp:lastPrinted>1601-01-01T00:00:00Z</cp:lastPrinted>
  <dcterms:created xsi:type="dcterms:W3CDTF">2019-09-19T04:57:16Z</dcterms:created>
  <dcterms:modified xsi:type="dcterms:W3CDTF">2021-11-16T06:31:46Z</dcterms:modified>
</cp:coreProperties>
</file>