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802.11-21/1867r0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b="1" dirty="0" smtClean="0"/>
              <a:t>November</a:t>
            </a:r>
            <a:r>
              <a:rPr lang="en-US" altLang="zh-CN" sz="1600" b="1" baseline="0" dirty="0" smtClean="0"/>
              <a:t> </a:t>
            </a:r>
            <a:r>
              <a:rPr lang="en-US" sz="1600" b="1" dirty="0" smtClean="0"/>
              <a:t>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>
                <a:solidFill>
                  <a:srgbClr val="0000FF"/>
                </a:solidFill>
              </a:rPr>
              <a:t>November </a:t>
            </a:r>
            <a:r>
              <a:rPr lang="en-US" altLang="en-US" sz="2800" dirty="0" smtClean="0"/>
              <a:t>2021 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2021-11-15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November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</a:t>
            </a:r>
            <a:r>
              <a:rPr lang="en-US" altLang="zh-CN" sz="2800" dirty="0">
                <a:solidFill>
                  <a:srgbClr val="0000FF"/>
                </a:solidFill>
              </a:rPr>
              <a:t>November </a:t>
            </a:r>
            <a:r>
              <a:rPr lang="en-US" altLang="zh-CN" sz="2800" dirty="0" smtClean="0"/>
              <a:t>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November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2021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November 9, 12, 15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,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9am - 11:00am ET)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Feedback type, general protocol and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procedure……)</a:t>
            </a:r>
            <a:endParaRPr lang="it-IT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Developing the SFD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Feedback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type, general protocol and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Speed up the technical discussion and developing the SFD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(Requested 2 calls per week)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772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November 22  (Monday),  9am - 11:00am ET		November 23  (Tuesday),  9am - 11:00am </a:t>
            </a:r>
            <a:r>
              <a:rPr lang="en-US" altLang="zh-CN" sz="1400" dirty="0" smtClean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ET</a:t>
            </a:r>
            <a:endParaRPr lang="en-US" altLang="zh-CN" sz="1400" dirty="0">
              <a:latin typeface="Times New Roman" pitchFamily="16" charset="0"/>
              <a:ea typeface="MS Gothic" charset="-128"/>
              <a:cs typeface="Times New Roman" panose="02020603050405020304" pitchFamily="18" charset="0"/>
            </a:endParaRP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November 29  (Monday),  9am - 11:00am ET 		November 30  (Tuesday),  9am - 11:00am ET		</a:t>
            </a: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December   6  (Monday),  9am - 11:00am ET 		December   7  (Tuesday),  9am - 11:00am </a:t>
            </a:r>
            <a:r>
              <a:rPr lang="en-US" altLang="zh-CN" sz="1400" dirty="0" smtClean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E</a:t>
            </a: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	</a:t>
            </a: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December 13  (Monday),  9am - 11:00am ET 		December 14  (Tuesday),  9am - 11:00am ET</a:t>
            </a: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December 20  (Monday),  9am - 11:00am ET 		December 21  (Tuesday),  9am - 11:00am ET</a:t>
            </a: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endParaRPr lang="en-US" altLang="zh-CN" sz="1400" dirty="0">
              <a:latin typeface="Times New Roman" pitchFamily="16" charset="0"/>
              <a:ea typeface="MS Gothic" charset="-128"/>
              <a:cs typeface="Times New Roman" panose="02020603050405020304" pitchFamily="18" charset="0"/>
            </a:endParaRP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January       3  (Monday),  9am - 11:00am ET		January       4   (Tuesday),  9am - 11:00am </a:t>
            </a:r>
            <a:r>
              <a:rPr lang="en-US" altLang="zh-CN" sz="1400" dirty="0" smtClean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ET</a:t>
            </a:r>
            <a:endParaRPr lang="en-US" altLang="zh-CN" sz="1400" dirty="0">
              <a:latin typeface="Times New Roman" pitchFamily="16" charset="0"/>
              <a:ea typeface="MS Gothic" charset="-128"/>
              <a:cs typeface="Times New Roman" panose="02020603050405020304" pitchFamily="18" charset="0"/>
            </a:endParaRPr>
          </a:p>
          <a:p>
            <a:pPr marL="685800" lvl="2" indent="-285750" algn="just" defTabSz="449263"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―"/>
              <a:defRPr/>
            </a:pPr>
            <a:r>
              <a:rPr lang="en-US" altLang="zh-CN" sz="1400" dirty="0">
                <a:latin typeface="Times New Roman" pitchFamily="16" charset="0"/>
                <a:ea typeface="MS Gothic" charset="-128"/>
                <a:cs typeface="Times New Roman" panose="02020603050405020304" pitchFamily="18" charset="0"/>
              </a:rPr>
              <a:t>January     10  (Monday),  9am - 11:00am ET 		January     11   (Tuesday),  9am - 11:00am ET</a:t>
            </a:r>
            <a:endParaRPr lang="en-US" altLang="zh-CN" sz="1800" b="1" dirty="0">
              <a:latin typeface="Times New Roman" pitchFamily="16" charset="0"/>
              <a:ea typeface="MS Gothic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77903</TotalTime>
  <Words>250</Words>
  <Application>Microsoft Office PowerPoint</Application>
  <PresentationFormat>全屏显示(4:3)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November 2021 Closing Report</vt:lpstr>
      <vt:lpstr>Abstract</vt:lpstr>
      <vt:lpstr>TGbf (WLAN Sensing) – November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57</cp:revision>
  <cp:lastPrinted>1998-02-10T13:28:06Z</cp:lastPrinted>
  <dcterms:created xsi:type="dcterms:W3CDTF">2009-12-02T19:05:24Z</dcterms:created>
  <dcterms:modified xsi:type="dcterms:W3CDTF">2021-11-15T06:30:09Z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(3)9ACLF56wCwkQYap2//vNvtHmkTyh5Vawb8jYBoMzwVZym9S+aNQNGAf9xJ2gphIGTAW5lrh5
3pOGWWwilCQIh48hfig9GGBIEf/X2Z7OXYoxc1hCE/3j1nI/LersmyYVlYH+WXxfLDEsXRpF
DOUBh/ocL8e8lK/ZWRlUf2lbqxtM++Y6tKr6eafW5tmCMpb8vBToImUOPpQmeD8bCeYUB8wK
2qIIrP7ueDaumYbzpm</vt:lpwstr>
  </property>
  <property fmtid="{D5CDD505-2E9C-101B-9397-08002B2CF9AE}" pid="10" name="_2015_ms_pID_7253431">
    <vt:lpwstr>IpF4Pl06scte0SZUl3O/nmWL8a9VmMm2rQliHpjMb4Tm3tEP3ufMmB
rQ8szEo9sJHuMqYFU92BV2xKpoulEbrNBb5GCb5A/YKx5UVzsPAcOTAFVV6Mdqf0gkFi1P0E
0408ib3jSbxegBMhSMM1LOOywK78c+QyRGbGH/OvxyfrehfwHi/ayR3+OEmbJvTe4y9mEvoA
x6hx2u6GYQ4TSo1sUcgmD8Aa7JFXDztaq8Sz</vt:lpwstr>
  </property>
  <property fmtid="{D5CDD505-2E9C-101B-9397-08002B2CF9AE}" pid="11" name="_2015_ms_pID_7253432">
    <vt:lpwstr>jg==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1631774544</vt:lpwstr>
  </property>
</Properties>
</file>