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0"/>
  </p:notesMasterIdLst>
  <p:handoutMasterIdLst>
    <p:handoutMasterId r:id="rId19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167" r:id="rId36"/>
    <p:sldId id="2331" r:id="rId37"/>
    <p:sldId id="2332" r:id="rId38"/>
    <p:sldId id="2351" r:id="rId39"/>
    <p:sldId id="2437" r:id="rId40"/>
    <p:sldId id="2438" r:id="rId41"/>
    <p:sldId id="2464" r:id="rId42"/>
    <p:sldId id="2481" r:id="rId43"/>
    <p:sldId id="2482" r:id="rId44"/>
    <p:sldId id="2483" r:id="rId45"/>
    <p:sldId id="2484" r:id="rId46"/>
    <p:sldId id="2485" r:id="rId47"/>
    <p:sldId id="2486" r:id="rId48"/>
    <p:sldId id="2008" r:id="rId49"/>
    <p:sldId id="2462" r:id="rId50"/>
    <p:sldId id="2291" r:id="rId51"/>
    <p:sldId id="1945" r:id="rId52"/>
    <p:sldId id="2071" r:id="rId53"/>
    <p:sldId id="2537" r:id="rId54"/>
    <p:sldId id="2539" r:id="rId55"/>
    <p:sldId id="2540"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524" r:id="rId73"/>
    <p:sldId id="2541"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97" r:id="rId92"/>
    <p:sldId id="2489" r:id="rId93"/>
    <p:sldId id="2495" r:id="rId94"/>
    <p:sldId id="2536" r:id="rId95"/>
    <p:sldId id="2496" r:id="rId96"/>
    <p:sldId id="2542" r:id="rId97"/>
    <p:sldId id="2543" r:id="rId98"/>
    <p:sldId id="2498" r:id="rId99"/>
    <p:sldId id="2324" r:id="rId100"/>
    <p:sldId id="1375" r:id="rId101"/>
    <p:sldId id="1376" r:id="rId102"/>
    <p:sldId id="1400" r:id="rId103"/>
    <p:sldId id="2479" r:id="rId104"/>
    <p:sldId id="248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 id="2113" r:id="rId182"/>
    <p:sldId id="2037" r:id="rId183"/>
    <p:sldId id="2431" r:id="rId184"/>
    <p:sldId id="2429" r:id="rId185"/>
    <p:sldId id="2436" r:id="rId186"/>
    <p:sldId id="1968" r:id="rId187"/>
    <p:sldId id="2104" r:id="rId188"/>
    <p:sldId id="2317" r:id="rId18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57" d="100"/>
          <a:sy n="157" d="100"/>
        </p:scale>
        <p:origin x="2236"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11 </a:t>
            </a:r>
            <a:r>
              <a:rPr lang="en-US" b="0" dirty="0">
                <a:solidFill>
                  <a:schemeClr val="accent2">
                    <a:lumMod val="50000"/>
                  </a:schemeClr>
                </a:solidFill>
              </a:rPr>
              <a:t>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solidFill>
                  <a:srgbClr val="FF0000"/>
                </a:solidFill>
              </a:rPr>
              <a:t>Adrian Stephens (retired?)</a:t>
            </a:r>
          </a:p>
          <a:p>
            <a:pPr lvl="1"/>
            <a:r>
              <a:rPr lang="en-AU" sz="1600" dirty="0"/>
              <a:t>Peter Yee (802)</a:t>
            </a:r>
          </a:p>
          <a:p>
            <a:r>
              <a:rPr lang="en-AU" sz="1600" dirty="0"/>
              <a:t>NB experts in SC6</a:t>
            </a:r>
          </a:p>
          <a:p>
            <a:pPr lvl="1"/>
            <a:r>
              <a:rPr lang="en-AU" sz="1600" dirty="0"/>
              <a:t>&lt;none&gt;</a:t>
            </a:r>
          </a:p>
          <a:p>
            <a:r>
              <a:rPr lang="en-AU" sz="1600" dirty="0">
                <a:solidFill>
                  <a:srgbClr val="FF0000"/>
                </a:solidFill>
              </a:rPr>
              <a:t>Red = checking status (Jan 2022)</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Andrew Myles (802)</a:t>
            </a:r>
          </a:p>
          <a:p>
            <a:pPr lvl="1"/>
            <a:r>
              <a:rPr lang="en-AU" sz="1600" dirty="0"/>
              <a:t>Paul Nikolich (802)</a:t>
            </a:r>
          </a:p>
          <a:p>
            <a:pPr lvl="1"/>
            <a:r>
              <a:rPr lang="en-AU" sz="1600" dirty="0"/>
              <a:t>Al Petrick (802)</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99575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44"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68"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84"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92"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048370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54983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327067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147923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7074230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280793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on 8 Sep 2021 and a response has been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5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on 8 Sep 2021 and a response has been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196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8989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20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54689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24812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313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890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23460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31"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68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0855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208646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endParaRPr lang="en-AU" dirty="0"/>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6483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1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51"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7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48"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a:t>
            </a:r>
            <a:r>
              <a:rPr lang="en-AU" dirty="0" err="1"/>
              <a:t>publically</a:t>
            </a:r>
            <a:r>
              <a:rPr lang="en-AU" dirty="0"/>
              <a:t>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p:txBody>
          <a:bodyPr/>
          <a:lstStyle/>
          <a:p>
            <a:r>
              <a:rPr lang="en-AU" dirty="0"/>
              <a:t>There is not much news in relation to progressing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p:txBody>
          <a:bodyPr/>
          <a:lstStyle/>
          <a:p>
            <a:r>
              <a:rPr lang="en-AU" dirty="0"/>
              <a:t>Latest news</a:t>
            </a:r>
          </a:p>
          <a:p>
            <a:pPr lvl="1"/>
            <a:r>
              <a:rPr lang="en-AU" dirty="0"/>
              <a:t>The IEEE SA President letter to ISO is not yet publicly available</a:t>
            </a:r>
          </a:p>
          <a:p>
            <a:pPr lvl="2"/>
            <a:r>
              <a:rPr lang="en-AU" dirty="0"/>
              <a:t>ISO &amp; IEEE SA staff are apparently discussing the issue</a:t>
            </a:r>
          </a:p>
          <a:p>
            <a:pPr lvl="1"/>
            <a:r>
              <a:rPr lang="en-AU" dirty="0"/>
              <a:t>An article at mlex.com reports ISO is taking actions suggested in the draft IEEE 802 LS to ISO</a:t>
            </a:r>
          </a:p>
          <a:p>
            <a:pPr lvl="2"/>
            <a:r>
              <a:rPr lang="en-AU" i="1" dirty="0" err="1"/>
              <a:t>MLex</a:t>
            </a:r>
            <a:r>
              <a:rPr lang="en-AU" i="1" dirty="0"/>
              <a:t> has learned that the ISO also separately contacted some patent holders that previously submitted negative LOAs seeking to confirm their willingness to grant users of ISO standards the licensing rights to SEPs that are associated with ISO standards</a:t>
            </a:r>
          </a:p>
          <a:p>
            <a:pPr lvl="2"/>
            <a:r>
              <a:rPr lang="en-AU" dirty="0"/>
              <a:t>Notes: The source of this information is unclear but is aligned with the suggestion in the draft IEEE 802 LS to ISO; this LS was not sent “as is” but was the basis of the IEEE SA President’s letter to ISO</a:t>
            </a:r>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724838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72"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1032438086"/>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9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p:txBody>
          <a:bodyPr/>
          <a:lstStyle/>
          <a:p>
            <a:pPr lvl="1"/>
            <a:r>
              <a:rPr lang="en-AU" dirty="0"/>
              <a:t>(Nov 2021) A request was sent to 802.11 WG and IEEE 802 EC for comments</a:t>
            </a:r>
          </a:p>
          <a:p>
            <a:pPr lvl="2"/>
            <a:r>
              <a:rPr lang="en-AU" dirty="0"/>
              <a:t>(Dec 2021) Some 802.11 WG participants have informed the Chair that they will proposing a LS to SC6</a:t>
            </a:r>
          </a:p>
          <a:p>
            <a:pPr lvl="2"/>
            <a:r>
              <a:rPr lang="en-AU" dirty="0">
                <a:solidFill>
                  <a:srgbClr val="FF0000"/>
                </a:solidFill>
              </a:rPr>
              <a:t>(Jan 2021) What is the status of the proposed LS? It is apparently going to be submitted soon</a:t>
            </a:r>
          </a:p>
          <a:p>
            <a:pPr lvl="1"/>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021423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2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24"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1518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6617541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19660</Words>
  <Application>Microsoft Office PowerPoint</Application>
  <PresentationFormat>On-screen Show (4:3)</PresentationFormat>
  <Paragraphs>2959</Paragraphs>
  <Slides>188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188</vt:i4>
      </vt:variant>
    </vt:vector>
  </HeadingPairs>
  <TitlesOfParts>
    <vt:vector size="195" baseType="lpstr">
      <vt:lpstr>Arial</vt:lpstr>
      <vt:lpstr>Calibri</vt:lpstr>
      <vt:lpstr>Times New Roman</vt:lpstr>
      <vt:lpstr>802-11-Submission</vt:lpstr>
      <vt:lpstr>Acrobat Document</vt:lpstr>
      <vt:lpstr>Document</vt:lpstr>
      <vt:lpstr>Packager Shell Object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FDIS ballot passed on 8 Sep 2021 and a response has been sent</vt:lpstr>
      <vt:lpstr>IEEE 802.1AS-Rev was published as ISO/IEC/IEEE 8802-1AS:2021</vt:lpstr>
      <vt:lpstr>IEEE 802.1Q-REV was liaised for information in Sep 2021</vt:lpstr>
      <vt:lpstr>IEEE 802.1X-2020 was published as ISO/IEC/IEEE 8802-1X:2021, but a response is still required</vt:lpstr>
      <vt:lpstr>IEEE 802.1CMde FDIS ballot passed on 8 Sep 2021 and a response has been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much news in relation to progressing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The liaison sent in response to the HK NB submission related to 802.11ax/be will be discussed by WG1 in Feb</vt:lpstr>
      <vt:lpstr>A PWI on Industrial Wireless Network has been  proposed in SC6/WG1</vt:lpstr>
      <vt:lpstr>It is proposed that the SC coordinate a response to SC6 on the PWI on Industrial Wireless Network </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2022-01-11T06:54:22Z</dcterms:modified>
</cp:coreProperties>
</file>